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tags/tag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3.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344" r:id="rId2"/>
    <p:sldId id="356" r:id="rId3"/>
    <p:sldId id="357" r:id="rId4"/>
    <p:sldId id="361" r:id="rId5"/>
    <p:sldId id="365" r:id="rId6"/>
    <p:sldId id="362" r:id="rId7"/>
    <p:sldId id="381" r:id="rId8"/>
    <p:sldId id="358" r:id="rId9"/>
    <p:sldId id="364" r:id="rId10"/>
    <p:sldId id="382" r:id="rId11"/>
    <p:sldId id="367" r:id="rId12"/>
    <p:sldId id="352" r:id="rId13"/>
    <p:sldId id="359" r:id="rId14"/>
    <p:sldId id="380" r:id="rId15"/>
    <p:sldId id="372" r:id="rId16"/>
    <p:sldId id="373" r:id="rId17"/>
    <p:sldId id="363" r:id="rId18"/>
    <p:sldId id="360" r:id="rId19"/>
    <p:sldId id="375" r:id="rId20"/>
    <p:sldId id="374" r:id="rId21"/>
    <p:sldId id="377" r:id="rId22"/>
    <p:sldId id="376" r:id="rId23"/>
    <p:sldId id="355" r:id="rId24"/>
    <p:sldId id="379" r:id="rId25"/>
  </p:sldIdLst>
  <p:sldSz cx="9144000" cy="5145088"/>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68" autoAdjust="0"/>
    <p:restoredTop sz="94660"/>
  </p:normalViewPr>
  <p:slideViewPr>
    <p:cSldViewPr>
      <p:cViewPr varScale="1">
        <p:scale>
          <a:sx n="116" d="100"/>
          <a:sy n="116" d="100"/>
        </p:scale>
        <p:origin x="86" y="199"/>
      </p:cViewPr>
      <p:guideLst>
        <p:guide orient="horz" pos="1621"/>
        <p:guide pos="2880"/>
      </p:guideLst>
    </p:cSldViewPr>
  </p:slideViewPr>
  <p:notesTextViewPr>
    <p:cViewPr>
      <p:scale>
        <a:sx n="100" d="100"/>
        <a:sy n="100" d="100"/>
      </p:scale>
      <p:origin x="0" y="0"/>
    </p:cViewPr>
  </p:notesTextViewPr>
  <p:sorterViewPr>
    <p:cViewPr>
      <p:scale>
        <a:sx n="66" d="100"/>
        <a:sy n="66" d="100"/>
      </p:scale>
      <p:origin x="0" y="0"/>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越" userId="5b4bc0bd-2ca6-46ec-84c6-f74bbc1046ce" providerId="ADAL" clId="{B839DC91-0EE4-4563-8972-621B9FD7CD75}"/>
    <pc:docChg chg="custSel modSld sldOrd">
      <pc:chgData name="越" userId="5b4bc0bd-2ca6-46ec-84c6-f74bbc1046ce" providerId="ADAL" clId="{B839DC91-0EE4-4563-8972-621B9FD7CD75}" dt="2020-07-05T12:54:01.881" v="743"/>
      <pc:docMkLst>
        <pc:docMk/>
      </pc:docMkLst>
      <pc:sldChg chg="delSp modSp mod modTransition delAnim modAnim">
        <pc:chgData name="越" userId="5b4bc0bd-2ca6-46ec-84c6-f74bbc1046ce" providerId="ADAL" clId="{B839DC91-0EE4-4563-8972-621B9FD7CD75}" dt="2020-07-05T12:51:17.120" v="698"/>
        <pc:sldMkLst>
          <pc:docMk/>
          <pc:sldMk cId="350730642" sldId="344"/>
        </pc:sldMkLst>
        <pc:spChg chg="mod">
          <ac:chgData name="越" userId="5b4bc0bd-2ca6-46ec-84c6-f74bbc1046ce" providerId="ADAL" clId="{B839DC91-0EE4-4563-8972-621B9FD7CD75}" dt="2020-07-05T12:37:45.110" v="151" actId="1076"/>
          <ac:spMkLst>
            <pc:docMk/>
            <pc:sldMk cId="350730642" sldId="344"/>
            <ac:spMk id="5" creationId="{6EE2149D-2763-4C8C-ADEE-2F523059ACAE}"/>
          </ac:spMkLst>
        </pc:spChg>
        <pc:spChg chg="del">
          <ac:chgData name="越" userId="5b4bc0bd-2ca6-46ec-84c6-f74bbc1046ce" providerId="ADAL" clId="{B839DC91-0EE4-4563-8972-621B9FD7CD75}" dt="2020-07-05T12:36:28.060" v="18" actId="478"/>
          <ac:spMkLst>
            <pc:docMk/>
            <pc:sldMk cId="350730642" sldId="344"/>
            <ac:spMk id="6" creationId="{620F206E-09C2-43CD-9159-547823BC4F2F}"/>
          </ac:spMkLst>
        </pc:spChg>
        <pc:spChg chg="del">
          <ac:chgData name="越" userId="5b4bc0bd-2ca6-46ec-84c6-f74bbc1046ce" providerId="ADAL" clId="{B839DC91-0EE4-4563-8972-621B9FD7CD75}" dt="2020-07-05T12:34:30.485" v="9" actId="478"/>
          <ac:spMkLst>
            <pc:docMk/>
            <pc:sldMk cId="350730642" sldId="344"/>
            <ac:spMk id="7" creationId="{13131F46-8533-4BFD-B989-ECD89C4F9A5B}"/>
          </ac:spMkLst>
        </pc:spChg>
        <pc:spChg chg="del mod">
          <ac:chgData name="越" userId="5b4bc0bd-2ca6-46ec-84c6-f74bbc1046ce" providerId="ADAL" clId="{B839DC91-0EE4-4563-8972-621B9FD7CD75}" dt="2020-07-05T12:42:41.478" v="152" actId="478"/>
          <ac:spMkLst>
            <pc:docMk/>
            <pc:sldMk cId="350730642" sldId="344"/>
            <ac:spMk id="8" creationId="{620F206E-09C2-43CD-9159-547823BC4F2F}"/>
          </ac:spMkLst>
        </pc:spChg>
      </pc:sldChg>
      <pc:sldChg chg="addSp modSp mod ord modTransition modAnim">
        <pc:chgData name="越" userId="5b4bc0bd-2ca6-46ec-84c6-f74bbc1046ce" providerId="ADAL" clId="{B839DC91-0EE4-4563-8972-621B9FD7CD75}" dt="2020-07-05T12:54:01.881" v="743"/>
        <pc:sldMkLst>
          <pc:docMk/>
          <pc:sldMk cId="271805045" sldId="356"/>
        </pc:sldMkLst>
        <pc:spChg chg="add mod">
          <ac:chgData name="越" userId="5b4bc0bd-2ca6-46ec-84c6-f74bbc1046ce" providerId="ADAL" clId="{B839DC91-0EE4-4563-8972-621B9FD7CD75}" dt="2020-07-05T12:46:42.092" v="338"/>
          <ac:spMkLst>
            <pc:docMk/>
            <pc:sldMk cId="271805045" sldId="356"/>
            <ac:spMk id="21" creationId="{9AE45F23-410A-4239-85E0-1E6419472751}"/>
          </ac:spMkLst>
        </pc:spChg>
        <pc:spChg chg="add mod">
          <ac:chgData name="越" userId="5b4bc0bd-2ca6-46ec-84c6-f74bbc1046ce" providerId="ADAL" clId="{B839DC91-0EE4-4563-8972-621B9FD7CD75}" dt="2020-07-05T12:47:12.625" v="452"/>
          <ac:spMkLst>
            <pc:docMk/>
            <pc:sldMk cId="271805045" sldId="356"/>
            <ac:spMk id="22" creationId="{2C5887D1-D603-4DE7-AD97-398807338EB5}"/>
          </ac:spMkLst>
        </pc:spChg>
        <pc:spChg chg="add mod">
          <ac:chgData name="越" userId="5b4bc0bd-2ca6-46ec-84c6-f74bbc1046ce" providerId="ADAL" clId="{B839DC91-0EE4-4563-8972-621B9FD7CD75}" dt="2020-07-05T12:47:42.061" v="524"/>
          <ac:spMkLst>
            <pc:docMk/>
            <pc:sldMk cId="271805045" sldId="356"/>
            <ac:spMk id="23" creationId="{A5F98C31-88CA-4444-BC0A-D8397E8AAC2E}"/>
          </ac:spMkLst>
        </pc:spChg>
        <pc:spChg chg="add mod">
          <ac:chgData name="越" userId="5b4bc0bd-2ca6-46ec-84c6-f74bbc1046ce" providerId="ADAL" clId="{B839DC91-0EE4-4563-8972-621B9FD7CD75}" dt="2020-07-05T12:48:16.454" v="549" actId="20577"/>
          <ac:spMkLst>
            <pc:docMk/>
            <pc:sldMk cId="271805045" sldId="356"/>
            <ac:spMk id="24" creationId="{22FCA4DA-6840-4EA7-BDDF-EF49F3A6621C}"/>
          </ac:spMkLst>
        </pc:spChg>
        <pc:spChg chg="add mod">
          <ac:chgData name="越" userId="5b4bc0bd-2ca6-46ec-84c6-f74bbc1046ce" providerId="ADAL" clId="{B839DC91-0EE4-4563-8972-621B9FD7CD75}" dt="2020-07-05T12:48:42.058" v="697"/>
          <ac:spMkLst>
            <pc:docMk/>
            <pc:sldMk cId="271805045" sldId="356"/>
            <ac:spMk id="25" creationId="{6ACBB259-EC06-428A-B9B1-1C1C845327A9}"/>
          </ac:spMkLst>
        </pc:spChg>
        <pc:spChg chg="mod">
          <ac:chgData name="越" userId="5b4bc0bd-2ca6-46ec-84c6-f74bbc1046ce" providerId="ADAL" clId="{B839DC91-0EE4-4563-8972-621B9FD7CD75}" dt="2020-07-05T12:44:48.664" v="174" actId="1076"/>
          <ac:spMkLst>
            <pc:docMk/>
            <pc:sldMk cId="271805045" sldId="356"/>
            <ac:spMk id="101" creationId="{00000000-0000-0000-0000-000000000000}"/>
          </ac:spMkLst>
        </pc:spChg>
        <pc:spChg chg="mod">
          <ac:chgData name="越" userId="5b4bc0bd-2ca6-46ec-84c6-f74bbc1046ce" providerId="ADAL" clId="{B839DC91-0EE4-4563-8972-621B9FD7CD75}" dt="2020-07-05T12:45:22.420" v="180" actId="1076"/>
          <ac:spMkLst>
            <pc:docMk/>
            <pc:sldMk cId="271805045" sldId="356"/>
            <ac:spMk id="106" creationId="{00000000-0000-0000-0000-000000000000}"/>
          </ac:spMkLst>
        </pc:spChg>
        <pc:spChg chg="mod">
          <ac:chgData name="越" userId="5b4bc0bd-2ca6-46ec-84c6-f74bbc1046ce" providerId="ADAL" clId="{B839DC91-0EE4-4563-8972-621B9FD7CD75}" dt="2020-07-05T12:46:11.465" v="200"/>
          <ac:spMkLst>
            <pc:docMk/>
            <pc:sldMk cId="271805045" sldId="356"/>
            <ac:spMk id="107" creationId="{00000000-0000-0000-0000-000000000000}"/>
          </ac:spMkLst>
        </pc:spChg>
        <pc:spChg chg="mod">
          <ac:chgData name="越" userId="5b4bc0bd-2ca6-46ec-84c6-f74bbc1046ce" providerId="ADAL" clId="{B839DC91-0EE4-4563-8972-621B9FD7CD75}" dt="2020-07-05T12:44:27.278" v="172"/>
          <ac:spMkLst>
            <pc:docMk/>
            <pc:sldMk cId="271805045" sldId="356"/>
            <ac:spMk id="108" creationId="{00000000-0000-0000-0000-000000000000}"/>
          </ac:spMkLst>
        </pc:spChg>
        <pc:spChg chg="mod">
          <ac:chgData name="越" userId="5b4bc0bd-2ca6-46ec-84c6-f74bbc1046ce" providerId="ADAL" clId="{B839DC91-0EE4-4563-8972-621B9FD7CD75}" dt="2020-07-05T12:45:43.565" v="187"/>
          <ac:spMkLst>
            <pc:docMk/>
            <pc:sldMk cId="271805045" sldId="356"/>
            <ac:spMk id="109" creationId="{00000000-0000-0000-0000-000000000000}"/>
          </ac:spMkLst>
        </pc:spChg>
        <pc:spChg chg="mod">
          <ac:chgData name="越" userId="5b4bc0bd-2ca6-46ec-84c6-f74bbc1046ce" providerId="ADAL" clId="{B839DC91-0EE4-4563-8972-621B9FD7CD75}" dt="2020-07-05T12:44:36.723" v="173" actId="1076"/>
          <ac:spMkLst>
            <pc:docMk/>
            <pc:sldMk cId="271805045" sldId="356"/>
            <ac:spMk id="126" creationId="{00000000-0000-0000-0000-000000000000}"/>
          </ac:spMkLst>
        </pc:spChg>
        <pc:grpChg chg="mod">
          <ac:chgData name="越" userId="5b4bc0bd-2ca6-46ec-84c6-f74bbc1046ce" providerId="ADAL" clId="{B839DC91-0EE4-4563-8972-621B9FD7CD75}" dt="2020-07-05T12:42:45.331" v="153" actId="1076"/>
          <ac:grpSpMkLst>
            <pc:docMk/>
            <pc:sldMk cId="271805045" sldId="356"/>
            <ac:grpSpMk id="2" creationId="{00000000-0000-0000-0000-000000000000}"/>
          </ac:grpSpMkLst>
        </pc:grpChg>
      </pc:sldChg>
      <pc:sldChg chg="delSp modSp mod modTransition delAnim modAnim">
        <pc:chgData name="越" userId="5b4bc0bd-2ca6-46ec-84c6-f74bbc1046ce" providerId="ADAL" clId="{B839DC91-0EE4-4563-8972-621B9FD7CD75}" dt="2020-07-05T12:52:11.700" v="741" actId="478"/>
        <pc:sldMkLst>
          <pc:docMk/>
          <pc:sldMk cId="1974502815" sldId="357"/>
        </pc:sldMkLst>
        <pc:spChg chg="mod">
          <ac:chgData name="越" userId="5b4bc0bd-2ca6-46ec-84c6-f74bbc1046ce" providerId="ADAL" clId="{B839DC91-0EE4-4563-8972-621B9FD7CD75}" dt="2020-07-05T12:52:02.829" v="739" actId="1037"/>
          <ac:spMkLst>
            <pc:docMk/>
            <pc:sldMk cId="1974502815" sldId="357"/>
            <ac:spMk id="5" creationId="{C405B115-50E8-4B5B-91ED-84C91A3F3D33}"/>
          </ac:spMkLst>
        </pc:spChg>
        <pc:spChg chg="del">
          <ac:chgData name="越" userId="5b4bc0bd-2ca6-46ec-84c6-f74bbc1046ce" providerId="ADAL" clId="{B839DC91-0EE4-4563-8972-621B9FD7CD75}" dt="2020-07-05T12:52:09.322" v="740" actId="478"/>
          <ac:spMkLst>
            <pc:docMk/>
            <pc:sldMk cId="1974502815" sldId="357"/>
            <ac:spMk id="6" creationId="{CF2279AF-3F6D-4129-B202-4972E10F8F6F}"/>
          </ac:spMkLst>
        </pc:spChg>
        <pc:cxnChg chg="del">
          <ac:chgData name="越" userId="5b4bc0bd-2ca6-46ec-84c6-f74bbc1046ce" providerId="ADAL" clId="{B839DC91-0EE4-4563-8972-621B9FD7CD75}" dt="2020-07-05T12:52:11.700" v="741" actId="478"/>
          <ac:cxnSpMkLst>
            <pc:docMk/>
            <pc:sldMk cId="1974502815" sldId="357"/>
            <ac:cxnSpMk id="7" creationId="{A23D539E-1D10-421F-9B66-3BBF13C5BEE3}"/>
          </ac:cxnSpMkLst>
        </pc:cxn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a:outerShdw blurRad="88900" dist="812800" dir="5400000" algn="t" rotWithShape="0">
                <a:prstClr val="black">
                  <a:alpha val="51000"/>
                </a:prstClr>
              </a:outerShdw>
            </a:effectLst>
          </c:spPr>
          <c:invertIfNegative val="0"/>
          <c:cat>
            <c:strRef>
              <c:f>Sheet1!$A$2:$A$10</c:f>
              <c:strCache>
                <c:ptCount val="4"/>
                <c:pt idx="0">
                  <c:v>类别 1</c:v>
                </c:pt>
                <c:pt idx="1">
                  <c:v>类别 2</c:v>
                </c:pt>
                <c:pt idx="2">
                  <c:v>类别 3</c:v>
                </c:pt>
                <c:pt idx="3">
                  <c:v>类别 4</c:v>
                </c:pt>
              </c:strCache>
            </c:strRef>
          </c:cat>
          <c:val>
            <c:numRef>
              <c:f>Sheet1!$B$2:$B$10</c:f>
              <c:numCache>
                <c:formatCode>General</c:formatCode>
                <c:ptCount val="9"/>
                <c:pt idx="0">
                  <c:v>9</c:v>
                </c:pt>
                <c:pt idx="1">
                  <c:v>2.5</c:v>
                </c:pt>
                <c:pt idx="2">
                  <c:v>1</c:v>
                </c:pt>
                <c:pt idx="3">
                  <c:v>1.5</c:v>
                </c:pt>
                <c:pt idx="4">
                  <c:v>3</c:v>
                </c:pt>
                <c:pt idx="5">
                  <c:v>5</c:v>
                </c:pt>
                <c:pt idx="6">
                  <c:v>7</c:v>
                </c:pt>
                <c:pt idx="7">
                  <c:v>4</c:v>
                </c:pt>
                <c:pt idx="8">
                  <c:v>1</c:v>
                </c:pt>
              </c:numCache>
            </c:numRef>
          </c:val>
          <c:extLst>
            <c:ext xmlns:c16="http://schemas.microsoft.com/office/drawing/2014/chart" uri="{C3380CC4-5D6E-409C-BE32-E72D297353CC}">
              <c16:uniqueId val="{00000000-C9C0-46F8-B09C-58A3EFB59536}"/>
            </c:ext>
          </c:extLst>
        </c:ser>
        <c:dLbls>
          <c:showLegendKey val="0"/>
          <c:showVal val="0"/>
          <c:showCatName val="0"/>
          <c:showSerName val="0"/>
          <c:showPercent val="0"/>
          <c:showBubbleSize val="0"/>
        </c:dLbls>
        <c:gapWidth val="48"/>
        <c:overlap val="38"/>
        <c:axId val="197953024"/>
        <c:axId val="202463104"/>
      </c:barChart>
      <c:catAx>
        <c:axId val="197953024"/>
        <c:scaling>
          <c:orientation val="minMax"/>
        </c:scaling>
        <c:delete val="1"/>
        <c:axPos val="b"/>
        <c:numFmt formatCode="General" sourceLinked="1"/>
        <c:majorTickMark val="none"/>
        <c:minorTickMark val="none"/>
        <c:tickLblPos val="none"/>
        <c:crossAx val="202463104"/>
        <c:crosses val="autoZero"/>
        <c:auto val="1"/>
        <c:lblAlgn val="ctr"/>
        <c:lblOffset val="100"/>
        <c:noMultiLvlLbl val="0"/>
      </c:catAx>
      <c:valAx>
        <c:axId val="202463104"/>
        <c:scaling>
          <c:orientation val="minMax"/>
        </c:scaling>
        <c:delete val="1"/>
        <c:axPos val="l"/>
        <c:numFmt formatCode="General" sourceLinked="1"/>
        <c:majorTickMark val="none"/>
        <c:minorTickMark val="none"/>
        <c:tickLblPos val="none"/>
        <c:crossAx val="1979530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chartSpace>
</file>

<file path=ppt/media/image1.jpeg>
</file>

<file path=ppt/media/image10.jpeg>
</file>

<file path=ppt/media/image11.jpeg>
</file>

<file path=ppt/media/image12.png>
</file>

<file path=ppt/media/image13.png>
</file>

<file path=ppt/media/image14.png>
</file>

<file path=ppt/media/image15.png>
</file>

<file path=ppt/media/image16.jpeg>
</file>

<file path=ppt/media/image17.jpeg>
</file>

<file path=ppt/media/image18.png>
</file>

<file path=ppt/media/image2.png>
</file>

<file path=ppt/media/image3.jpeg>
</file>

<file path=ppt/media/image4.png>
</file>

<file path=ppt/media/image5.png>
</file>

<file path=ppt/media/image6.jpe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4A15BE3-5A4F-4698-9C17-36560A6CC627}" type="datetimeFigureOut">
              <a:rPr lang="zh-CN" altLang="en-US" smtClean="0"/>
              <a:pPr/>
              <a:t>2020/7/5</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CABDA4-9D8D-424B-98AF-F9FAEF4E80D4}"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77E94B9-1F08-48DF-B7B6-E879767F1CA5}" type="slidenum">
              <a:rPr lang="zh-CN" altLang="en-US" smtClean="0"/>
              <a:pPr/>
              <a:t>1</a:t>
            </a:fld>
            <a:endParaRPr lang="zh-CN" altLang="en-US"/>
          </a:p>
        </p:txBody>
      </p:sp>
    </p:spTree>
    <p:extLst>
      <p:ext uri="{BB962C8B-B14F-4D97-AF65-F5344CB8AC3E}">
        <p14:creationId xmlns:p14="http://schemas.microsoft.com/office/powerpoint/2010/main" val="1643632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627A5AF-27D9-47DC-8AB2-8E6B8E983B85}" type="slidenum">
              <a:rPr lang="zh-CN" altLang="en-US" smtClean="0"/>
              <a:pPr/>
              <a:t>10</a:t>
            </a:fld>
            <a:endParaRPr lang="zh-CN" altLang="en-US"/>
          </a:p>
        </p:txBody>
      </p:sp>
    </p:spTree>
    <p:extLst>
      <p:ext uri="{BB962C8B-B14F-4D97-AF65-F5344CB8AC3E}">
        <p14:creationId xmlns:p14="http://schemas.microsoft.com/office/powerpoint/2010/main" val="215313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432CAF-49F6-421F-9490-E47DD0DF80AB}" type="slidenum">
              <a:rPr lang="zh-CN" altLang="en-US" smtClean="0"/>
              <a:pPr/>
              <a:t>11</a:t>
            </a:fld>
            <a:endParaRPr lang="zh-CN" altLang="en-US"/>
          </a:p>
        </p:txBody>
      </p:sp>
    </p:spTree>
    <p:extLst>
      <p:ext uri="{BB962C8B-B14F-4D97-AF65-F5344CB8AC3E}">
        <p14:creationId xmlns:p14="http://schemas.microsoft.com/office/powerpoint/2010/main" val="295478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12</a:t>
            </a:fld>
            <a:endParaRPr lang="zh-CN" altLang="en-US"/>
          </a:p>
        </p:txBody>
      </p:sp>
    </p:spTree>
    <p:extLst>
      <p:ext uri="{BB962C8B-B14F-4D97-AF65-F5344CB8AC3E}">
        <p14:creationId xmlns:p14="http://schemas.microsoft.com/office/powerpoint/2010/main" val="1108824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CABDA4-9D8D-424B-98AF-F9FAEF4E80D4}" type="slidenum">
              <a:rPr lang="zh-CN" altLang="en-US" smtClean="0"/>
              <a:pPr/>
              <a:t>13</a:t>
            </a:fld>
            <a:endParaRPr lang="zh-CN" altLang="en-US"/>
          </a:p>
        </p:txBody>
      </p:sp>
    </p:spTree>
    <p:extLst>
      <p:ext uri="{BB962C8B-B14F-4D97-AF65-F5344CB8AC3E}">
        <p14:creationId xmlns:p14="http://schemas.microsoft.com/office/powerpoint/2010/main" val="1781604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CC5934F-EAF2-4BA1-98D1-AB7BE00B8F72}" type="slidenum">
              <a:rPr lang="zh-CN" altLang="en-US" smtClean="0"/>
              <a:pPr/>
              <a:t>14</a:t>
            </a:fld>
            <a:endParaRPr lang="zh-CN" altLang="en-US"/>
          </a:p>
        </p:txBody>
      </p:sp>
    </p:spTree>
    <p:extLst>
      <p:ext uri="{BB962C8B-B14F-4D97-AF65-F5344CB8AC3E}">
        <p14:creationId xmlns:p14="http://schemas.microsoft.com/office/powerpoint/2010/main" val="2134070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15</a:t>
            </a:fld>
            <a:endParaRPr lang="zh-CN" altLang="en-US"/>
          </a:p>
        </p:txBody>
      </p:sp>
    </p:spTree>
    <p:extLst>
      <p:ext uri="{BB962C8B-B14F-4D97-AF65-F5344CB8AC3E}">
        <p14:creationId xmlns:p14="http://schemas.microsoft.com/office/powerpoint/2010/main" val="3097576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CABDA4-9D8D-424B-98AF-F9FAEF4E80D4}" type="slidenum">
              <a:rPr lang="zh-CN" altLang="en-US" smtClean="0"/>
              <a:pPr/>
              <a:t>16</a:t>
            </a:fld>
            <a:endParaRPr lang="zh-CN" altLang="en-US"/>
          </a:p>
        </p:txBody>
      </p:sp>
    </p:spTree>
    <p:extLst>
      <p:ext uri="{BB962C8B-B14F-4D97-AF65-F5344CB8AC3E}">
        <p14:creationId xmlns:p14="http://schemas.microsoft.com/office/powerpoint/2010/main" val="31726294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887AAF-E751-4D28-9652-CB887639EB47}" type="slidenum">
              <a:rPr lang="zh-CN" altLang="en-US" smtClean="0"/>
              <a:pPr/>
              <a:t>17</a:t>
            </a:fld>
            <a:endParaRPr lang="zh-CN" altLang="en-US"/>
          </a:p>
        </p:txBody>
      </p:sp>
    </p:spTree>
    <p:extLst>
      <p:ext uri="{BB962C8B-B14F-4D97-AF65-F5344CB8AC3E}">
        <p14:creationId xmlns:p14="http://schemas.microsoft.com/office/powerpoint/2010/main" val="34248203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CABDA4-9D8D-424B-98AF-F9FAEF4E80D4}" type="slidenum">
              <a:rPr lang="zh-CN" altLang="en-US" smtClean="0"/>
              <a:pPr/>
              <a:t>18</a:t>
            </a:fld>
            <a:endParaRPr lang="zh-CN" altLang="en-US"/>
          </a:p>
        </p:txBody>
      </p:sp>
    </p:spTree>
    <p:extLst>
      <p:ext uri="{BB962C8B-B14F-4D97-AF65-F5344CB8AC3E}">
        <p14:creationId xmlns:p14="http://schemas.microsoft.com/office/powerpoint/2010/main" val="41300537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CABDA4-9D8D-424B-98AF-F9FAEF4E80D4}" type="slidenum">
              <a:rPr lang="zh-CN" altLang="en-US" smtClean="0"/>
              <a:pPr/>
              <a:t>19</a:t>
            </a:fld>
            <a:endParaRPr lang="zh-CN" altLang="en-US"/>
          </a:p>
        </p:txBody>
      </p:sp>
    </p:spTree>
    <p:extLst>
      <p:ext uri="{BB962C8B-B14F-4D97-AF65-F5344CB8AC3E}">
        <p14:creationId xmlns:p14="http://schemas.microsoft.com/office/powerpoint/2010/main" val="13751975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2"/>
          <p:cNvSpPr>
            <a:spLocks noGrp="1" noRot="1" noChangeAspect="1" noTextEdit="1"/>
          </p:cNvSpPr>
          <p:nvPr>
            <p:ph type="sldImg"/>
          </p:nvPr>
        </p:nvSpPr>
        <p:spPr bwMode="auto">
          <a:noFill/>
          <a:ln>
            <a:solidFill>
              <a:srgbClr val="000000"/>
            </a:solidFill>
            <a:miter lim="800000"/>
            <a:headEnd/>
            <a:tailEnd/>
          </a:ln>
        </p:spPr>
      </p:sp>
      <p:sp>
        <p:nvSpPr>
          <p:cNvPr id="14338" name="Rectangle 3"/>
          <p:cNvSpPr>
            <a:spLocks noGrp="1"/>
          </p:cNvSpPr>
          <p:nvPr>
            <p:ph type="body" idx="1"/>
          </p:nvPr>
        </p:nvSpPr>
        <p:spPr bwMode="auto">
          <a:noFill/>
        </p:spPr>
        <p:txBody>
          <a:bodyPr wrap="square"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0773369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幻灯片图像占位符 1"/>
          <p:cNvSpPr>
            <a:spLocks noGrp="1" noRot="1" noChangeAspect="1" noTextEdit="1"/>
          </p:cNvSpPr>
          <p:nvPr>
            <p:ph type="sldImg"/>
          </p:nvPr>
        </p:nvSpPr>
        <p:spPr bwMode="auto">
          <a:xfrm>
            <a:off x="687388" y="1143000"/>
            <a:ext cx="5483225" cy="3086100"/>
          </a:xfrm>
          <a:noFill/>
          <a:ln>
            <a:solidFill>
              <a:srgbClr val="000000"/>
            </a:solidFill>
            <a:miter lim="800000"/>
            <a:headEnd/>
            <a:tailEnd/>
          </a:ln>
        </p:spPr>
      </p:sp>
      <p:sp>
        <p:nvSpPr>
          <p:cNvPr id="135171" name="备注占位符 2"/>
          <p:cNvSpPr>
            <a:spLocks noGrp="1"/>
          </p:cNvSpPr>
          <p:nvPr>
            <p:ph type="body" idx="1"/>
          </p:nvPr>
        </p:nvSpPr>
        <p:spPr bwMode="auto">
          <a:xfrm>
            <a:off x="685800" y="4400550"/>
            <a:ext cx="5486400" cy="3600450"/>
          </a:xfrm>
          <a:noFill/>
        </p:spPr>
        <p:txBody>
          <a:bodyPr wrap="square" numCol="1" anchor="t" anchorCtr="0" compatLnSpc="1">
            <a:prstTxWarp prst="textNoShape">
              <a:avLst/>
            </a:prstTxWarp>
          </a:bodyPr>
          <a:lstStyle/>
          <a:p>
            <a:pPr eaLnBrk="1" hangingPunct="1">
              <a:spcBef>
                <a:spcPct val="0"/>
              </a:spcBef>
            </a:pPr>
            <a:endParaRPr lang="zh-CN" altLang="en-US"/>
          </a:p>
        </p:txBody>
      </p:sp>
      <p:sp>
        <p:nvSpPr>
          <p:cNvPr id="73731" name="灯片编号占位符 3"/>
          <p:cNvSpPr txBox="1">
            <a:spLocks noGrp="1"/>
          </p:cNvSpPr>
          <p:nvPr/>
        </p:nvSpPr>
        <p:spPr bwMode="auto">
          <a:xfrm>
            <a:off x="3884613" y="8685213"/>
            <a:ext cx="2971800" cy="458787"/>
          </a:xfrm>
          <a:prstGeom prst="rect">
            <a:avLst/>
          </a:prstGeom>
          <a:noFill/>
          <a:ln>
            <a:miter lim="800000"/>
            <a:headEnd/>
            <a:tailEnd/>
          </a:ln>
        </p:spPr>
        <p:txBody>
          <a:bodyPr anchor="b"/>
          <a:lstStyle/>
          <a:p>
            <a:pPr algn="r">
              <a:defRPr/>
            </a:pPr>
            <a:fld id="{51D1A389-7D59-4E2D-A7B2-7747237680D0}" type="slidenum">
              <a:rPr lang="zh-CN" altLang="en-US" sz="1200" b="0">
                <a:latin typeface="+mn-lt"/>
                <a:ea typeface="微软雅黑" pitchFamily="34" charset="-122"/>
              </a:rPr>
              <a:pPr algn="r">
                <a:defRPr/>
              </a:pPr>
              <a:t>20</a:t>
            </a:fld>
            <a:endParaRPr lang="en-US" altLang="zh-CN" sz="1200" b="0">
              <a:latin typeface="+mn-lt"/>
              <a:ea typeface="微软雅黑" pitchFamily="34"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18C319-592B-4604-8379-677AD2D98A71}" type="slidenum">
              <a:rPr lang="zh-CN" altLang="en-US" smtClean="0"/>
              <a:pPr/>
              <a:t>21</a:t>
            </a:fld>
            <a:endParaRPr lang="zh-CN" altLang="en-US"/>
          </a:p>
        </p:txBody>
      </p:sp>
    </p:spTree>
    <p:extLst>
      <p:ext uri="{BB962C8B-B14F-4D97-AF65-F5344CB8AC3E}">
        <p14:creationId xmlns:p14="http://schemas.microsoft.com/office/powerpoint/2010/main" val="20392121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2F775A4-DBCA-43D6-BDA5-B5DAC751E2D2}" type="slidenum">
              <a:rPr lang="zh-CN" altLang="en-US" smtClean="0">
                <a:solidFill>
                  <a:prstClr val="black"/>
                </a:solidFill>
              </a:rPr>
              <a:pPr/>
              <a:t>22</a:t>
            </a:fld>
            <a:endParaRPr lang="zh-CN" altLang="en-US">
              <a:solidFill>
                <a:prstClr val="black"/>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23</a:t>
            </a:fld>
            <a:endParaRPr lang="zh-CN" altLang="en-US"/>
          </a:p>
        </p:txBody>
      </p:sp>
    </p:spTree>
    <p:extLst>
      <p:ext uri="{BB962C8B-B14F-4D97-AF65-F5344CB8AC3E}">
        <p14:creationId xmlns:p14="http://schemas.microsoft.com/office/powerpoint/2010/main" val="32399585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77E94B9-1F08-48DF-B7B6-E879767F1CA5}" type="slidenum">
              <a:rPr lang="zh-CN" altLang="en-US" smtClean="0"/>
              <a:pPr/>
              <a:t>24</a:t>
            </a:fld>
            <a:endParaRPr lang="zh-CN" altLang="en-US"/>
          </a:p>
        </p:txBody>
      </p:sp>
    </p:spTree>
    <p:extLst>
      <p:ext uri="{BB962C8B-B14F-4D97-AF65-F5344CB8AC3E}">
        <p14:creationId xmlns:p14="http://schemas.microsoft.com/office/powerpoint/2010/main" val="1643632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CABDA4-9D8D-424B-98AF-F9FAEF4E80D4}" type="slidenum">
              <a:rPr lang="zh-CN" altLang="en-US" smtClean="0"/>
              <a:pPr/>
              <a:t>3</a:t>
            </a:fld>
            <a:endParaRPr lang="zh-CN" altLang="en-US"/>
          </a:p>
        </p:txBody>
      </p:sp>
    </p:spTree>
    <p:extLst>
      <p:ext uri="{BB962C8B-B14F-4D97-AF65-F5344CB8AC3E}">
        <p14:creationId xmlns:p14="http://schemas.microsoft.com/office/powerpoint/2010/main" val="1961090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CABDA4-9D8D-424B-98AF-F9FAEF4E80D4}" type="slidenum">
              <a:rPr lang="zh-CN" altLang="en-US" smtClean="0"/>
              <a:pPr/>
              <a:t>4</a:t>
            </a:fld>
            <a:endParaRPr lang="zh-CN" altLang="en-US"/>
          </a:p>
        </p:txBody>
      </p:sp>
    </p:spTree>
    <p:extLst>
      <p:ext uri="{BB962C8B-B14F-4D97-AF65-F5344CB8AC3E}">
        <p14:creationId xmlns:p14="http://schemas.microsoft.com/office/powerpoint/2010/main" val="2113192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CABDA4-9D8D-424B-98AF-F9FAEF4E80D4}" type="slidenum">
              <a:rPr lang="zh-CN" altLang="en-US" smtClean="0"/>
              <a:pPr/>
              <a:t>5</a:t>
            </a:fld>
            <a:endParaRPr lang="zh-CN" altLang="en-US"/>
          </a:p>
        </p:txBody>
      </p:sp>
    </p:spTree>
    <p:extLst>
      <p:ext uri="{BB962C8B-B14F-4D97-AF65-F5344CB8AC3E}">
        <p14:creationId xmlns:p14="http://schemas.microsoft.com/office/powerpoint/2010/main" val="2248025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7388" y="1143000"/>
            <a:ext cx="5483225"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pPr/>
              <a:t>6</a:t>
            </a:fld>
            <a:endParaRPr lang="en-US"/>
          </a:p>
        </p:txBody>
      </p:sp>
    </p:spTree>
    <p:extLst>
      <p:ext uri="{BB962C8B-B14F-4D97-AF65-F5344CB8AC3E}">
        <p14:creationId xmlns:p14="http://schemas.microsoft.com/office/powerpoint/2010/main" val="22544361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CABDA4-9D8D-424B-98AF-F9FAEF4E80D4}" type="slidenum">
              <a:rPr lang="zh-CN" altLang="en-US" smtClean="0"/>
              <a:pPr/>
              <a:t>7</a:t>
            </a:fld>
            <a:endParaRPr lang="zh-CN" altLang="en-US"/>
          </a:p>
        </p:txBody>
      </p:sp>
    </p:spTree>
    <p:extLst>
      <p:ext uri="{BB962C8B-B14F-4D97-AF65-F5344CB8AC3E}">
        <p14:creationId xmlns:p14="http://schemas.microsoft.com/office/powerpoint/2010/main" val="24588447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FCABDA4-9D8D-424B-98AF-F9FAEF4E80D4}" type="slidenum">
              <a:rPr lang="zh-CN" altLang="en-US" smtClean="0"/>
              <a:pPr/>
              <a:t>8</a:t>
            </a:fld>
            <a:endParaRPr lang="zh-CN" altLang="en-US"/>
          </a:p>
        </p:txBody>
      </p:sp>
    </p:spTree>
    <p:extLst>
      <p:ext uri="{BB962C8B-B14F-4D97-AF65-F5344CB8AC3E}">
        <p14:creationId xmlns:p14="http://schemas.microsoft.com/office/powerpoint/2010/main" val="13016632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2EB20A-403F-44E9-9F40-29DD8395CE08}" type="slidenum">
              <a:rPr lang="zh-CN" altLang="en-US" smtClean="0"/>
              <a:pPr/>
              <a:t>9</a:t>
            </a:fld>
            <a:endParaRPr lang="zh-CN" altLang="en-US"/>
          </a:p>
        </p:txBody>
      </p:sp>
    </p:spTree>
    <p:extLst>
      <p:ext uri="{BB962C8B-B14F-4D97-AF65-F5344CB8AC3E}">
        <p14:creationId xmlns:p14="http://schemas.microsoft.com/office/powerpoint/2010/main" val="4049203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8313"/>
            <a:ext cx="7772400" cy="1102859"/>
          </a:xfrm>
        </p:spPr>
        <p:txBody>
          <a:bodyPr/>
          <a:lstStyle/>
          <a:p>
            <a:r>
              <a:rPr lang="zh-CN" altLang="en-US"/>
              <a:t>单击此处编辑母版标题样式</a:t>
            </a:r>
          </a:p>
        </p:txBody>
      </p:sp>
      <p:sp>
        <p:nvSpPr>
          <p:cNvPr id="3" name="副标题 2"/>
          <p:cNvSpPr>
            <a:spLocks noGrp="1"/>
          </p:cNvSpPr>
          <p:nvPr>
            <p:ph type="subTitle" idx="1"/>
          </p:nvPr>
        </p:nvSpPr>
        <p:spPr>
          <a:xfrm>
            <a:off x="1371600" y="2915550"/>
            <a:ext cx="6400800" cy="1314856"/>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6CC50B-97C3-4EFD-966D-3952C8BC2459}" type="datetimeFigureOut">
              <a:rPr lang="zh-CN" altLang="en-US" smtClean="0"/>
              <a:pPr/>
              <a:t>2020/7/5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4F14BB-5E8E-4CC8-BE8B-E1F7A3390155}" type="slidenum">
              <a:rPr lang="zh-CN" altLang="en-US" smtClean="0"/>
              <a:pPr/>
              <a:t>‹#›</a:t>
            </a:fld>
            <a:endParaRPr lang="zh-CN" altLang="en-US"/>
          </a:p>
        </p:txBody>
      </p:sp>
      <p:sp>
        <p:nvSpPr>
          <p:cNvPr id="7" name="矩形 6"/>
          <p:cNvSpPr/>
          <p:nvPr userDrawn="1"/>
        </p:nvSpPr>
        <p:spPr>
          <a:xfrm>
            <a:off x="1" y="304292"/>
            <a:ext cx="732276" cy="3240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cs typeface="+mn-ea"/>
              <a:sym typeface="+mn-lt"/>
            </a:endParaRPr>
          </a:p>
        </p:txBody>
      </p:sp>
      <p:sp>
        <p:nvSpPr>
          <p:cNvPr id="8" name="文本框 37"/>
          <p:cNvSpPr txBox="1"/>
          <p:nvPr userDrawn="1"/>
        </p:nvSpPr>
        <p:spPr>
          <a:xfrm>
            <a:off x="810430" y="340296"/>
            <a:ext cx="959245" cy="315475"/>
          </a:xfrm>
          <a:prstGeom prst="rect">
            <a:avLst/>
          </a:prstGeom>
          <a:noFill/>
        </p:spPr>
        <p:txBody>
          <a:bodyPr wrap="none" lIns="68584" tIns="34292" rIns="68584" bIns="34292" rtlCol="0">
            <a:spAutoFit/>
          </a:bodyPr>
          <a:lstStyle/>
          <a:p>
            <a:r>
              <a:rPr lang="zh-CN" altLang="en-US" sz="1600" kern="1200" dirty="0">
                <a:solidFill>
                  <a:schemeClr val="accent1"/>
                </a:solidFill>
                <a:latin typeface="+mn-lt"/>
                <a:ea typeface="微软雅黑" panose="020B0503020204020204" pitchFamily="34" charset="-122"/>
                <a:cs typeface="+mn-cs"/>
              </a:rPr>
              <a:t>教学过程</a:t>
            </a:r>
          </a:p>
        </p:txBody>
      </p:sp>
    </p:spTree>
    <p:extLst>
      <p:ext uri="{BB962C8B-B14F-4D97-AF65-F5344CB8AC3E}">
        <p14:creationId xmlns:p14="http://schemas.microsoft.com/office/powerpoint/2010/main" val="887755061"/>
      </p:ext>
    </p:extLst>
  </p:cSld>
  <p:clrMapOvr>
    <a:masterClrMapping/>
  </p:clrMapOvr>
  <p:transition spd="slow" advClick="0" advTm="3000">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6CC50B-97C3-4EFD-966D-3952C8BC2459}" type="datetimeFigureOut">
              <a:rPr lang="zh-CN" altLang="en-US" smtClean="0"/>
              <a:pPr/>
              <a:t>2020/7/5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4F14BB-5E8E-4CC8-BE8B-E1F7A3390155}" type="slidenum">
              <a:rPr lang="zh-CN" altLang="en-US" smtClean="0"/>
              <a:pPr/>
              <a:t>‹#›</a:t>
            </a:fld>
            <a:endParaRPr lang="zh-CN" altLang="en-US"/>
          </a:p>
        </p:txBody>
      </p:sp>
      <p:sp>
        <p:nvSpPr>
          <p:cNvPr id="7" name="矩形 6"/>
          <p:cNvSpPr/>
          <p:nvPr userDrawn="1"/>
        </p:nvSpPr>
        <p:spPr>
          <a:xfrm>
            <a:off x="1" y="304292"/>
            <a:ext cx="732276" cy="3240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cs typeface="+mn-ea"/>
              <a:sym typeface="+mn-lt"/>
            </a:endParaRPr>
          </a:p>
        </p:txBody>
      </p:sp>
      <p:sp>
        <p:nvSpPr>
          <p:cNvPr id="8" name="文本框 37"/>
          <p:cNvSpPr txBox="1"/>
          <p:nvPr userDrawn="1"/>
        </p:nvSpPr>
        <p:spPr>
          <a:xfrm>
            <a:off x="810430" y="340296"/>
            <a:ext cx="959245" cy="315475"/>
          </a:xfrm>
          <a:prstGeom prst="rect">
            <a:avLst/>
          </a:prstGeom>
          <a:noFill/>
        </p:spPr>
        <p:txBody>
          <a:bodyPr wrap="none" lIns="68584" tIns="34292" rIns="68584" bIns="34292" rtlCol="0">
            <a:spAutoFit/>
          </a:bodyPr>
          <a:lstStyle/>
          <a:p>
            <a:r>
              <a:rPr lang="zh-CN" altLang="en-US" sz="1600" kern="1200" dirty="0">
                <a:solidFill>
                  <a:schemeClr val="accent1"/>
                </a:solidFill>
                <a:latin typeface="+mn-lt"/>
                <a:ea typeface="微软雅黑" panose="020B0503020204020204" pitchFamily="34" charset="-122"/>
                <a:cs typeface="+mn-cs"/>
              </a:rPr>
              <a:t>板书设计</a:t>
            </a:r>
          </a:p>
        </p:txBody>
      </p:sp>
    </p:spTree>
    <p:extLst>
      <p:ext uri="{BB962C8B-B14F-4D97-AF65-F5344CB8AC3E}">
        <p14:creationId xmlns:p14="http://schemas.microsoft.com/office/powerpoint/2010/main" val="532720634"/>
      </p:ext>
    </p:extLst>
  </p:cSld>
  <p:clrMapOvr>
    <a:masterClrMapping/>
  </p:clrMapOvr>
  <p:transition spd="slow" advClick="0" advTm="3000">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851"/>
            <a:ext cx="3008313" cy="871807"/>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851"/>
            <a:ext cx="5111750" cy="439119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658"/>
            <a:ext cx="3008313" cy="351938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1561"/>
            <a:ext cx="5486400" cy="425185"/>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723"/>
            <a:ext cx="5486400" cy="308705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6746"/>
            <a:ext cx="5486400" cy="6038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6042"/>
            <a:ext cx="2057400" cy="4389999"/>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6042"/>
            <a:ext cx="6019800" cy="438999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026" name="Picture 2" descr="L:\下载\清新树叶装饰标签矢量素材\56f33ebe31d64.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 y="-1587"/>
            <a:ext cx="9144001" cy="5148264"/>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userDrawn="1"/>
        </p:nvSpPr>
        <p:spPr>
          <a:xfrm>
            <a:off x="0" y="160276"/>
            <a:ext cx="467291" cy="3240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cs typeface="+mn-ea"/>
              <a:sym typeface="+mn-lt"/>
            </a:endParaRPr>
          </a:p>
        </p:txBody>
      </p:sp>
      <p:sp>
        <p:nvSpPr>
          <p:cNvPr id="4" name="文本框 37"/>
          <p:cNvSpPr txBox="1"/>
          <p:nvPr userDrawn="1"/>
        </p:nvSpPr>
        <p:spPr>
          <a:xfrm>
            <a:off x="545445" y="196280"/>
            <a:ext cx="2190351" cy="315475"/>
          </a:xfrm>
          <a:prstGeom prst="rect">
            <a:avLst/>
          </a:prstGeom>
          <a:noFill/>
        </p:spPr>
        <p:txBody>
          <a:bodyPr wrap="none" lIns="68584" tIns="34292" rIns="68584" bIns="34292" rtlCol="0">
            <a:spAutoFit/>
          </a:bodyPr>
          <a:lstStyle/>
          <a:p>
            <a:pPr defTabSz="685795"/>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点击添加相关标题文字</a:t>
            </a:r>
          </a:p>
        </p:txBody>
      </p:sp>
      <p:sp>
        <p:nvSpPr>
          <p:cNvPr id="5" name="文本框 38"/>
          <p:cNvSpPr txBox="1"/>
          <p:nvPr userDrawn="1"/>
        </p:nvSpPr>
        <p:spPr>
          <a:xfrm>
            <a:off x="2879812" y="304292"/>
            <a:ext cx="2039271" cy="207753"/>
          </a:xfrm>
          <a:prstGeom prst="rect">
            <a:avLst/>
          </a:prstGeom>
          <a:noFill/>
        </p:spPr>
        <p:txBody>
          <a:bodyPr wrap="square" lIns="68584" tIns="34292" rIns="68584" bIns="34292" rtlCol="0">
            <a:spAutoFit/>
          </a:bodyPr>
          <a:lstStyle/>
          <a:p>
            <a:pPr algn="dist" defTabSz="685795"/>
            <a:r>
              <a:rPr lang="en-US" altLang="zh-CN" sz="900" dirty="0">
                <a:solidFill>
                  <a:schemeClr val="tx1">
                    <a:lumMod val="50000"/>
                    <a:lumOff val="50000"/>
                  </a:schemeClr>
                </a:solidFill>
                <a:cs typeface="+mn-ea"/>
                <a:sym typeface="+mn-lt"/>
              </a:rPr>
              <a:t>ADD RELATED TITLE WORDS</a:t>
            </a:r>
            <a:endParaRPr lang="zh-CN" altLang="en-US" sz="900" dirty="0">
              <a:solidFill>
                <a:schemeClr val="tx1">
                  <a:lumMod val="50000"/>
                  <a:lumOff val="50000"/>
                </a:schemeClr>
              </a:solidFill>
              <a:cs typeface="+mn-ea"/>
              <a:sym typeface="+mn-lt"/>
            </a:endParaRPr>
          </a:p>
        </p:txBody>
      </p:sp>
    </p:spTree>
  </p:cSld>
  <p:clrMapOvr>
    <a:masterClrMapping/>
  </p:clrMapOvr>
  <p:transition spd="slow" advClick="0" advTm="3000">
    <p:wipe dir="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8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5207576"/>
      </p:ext>
    </p:extLst>
  </p:cSld>
  <p:clrMapOvr>
    <a:masterClrMapping/>
  </p:clrMapOvr>
  <p:transition spd="slow" advClick="0" advTm="3000">
    <p:wipe dir="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8936126"/>
      </p:ext>
    </p:extLst>
  </p:cSld>
  <p:clrMapOvr>
    <a:masterClrMapping/>
  </p:clrMapOvr>
  <p:transition spd="slow" advClick="0" advTm="3000">
    <p:wipe dir="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AndTwoObj">
  <p:cSld name="标题，一项大型内容和两项小型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503"/>
            <a:ext cx="8229600" cy="857779"/>
          </a:xfrm>
        </p:spPr>
        <p:txBody>
          <a:bodyPr/>
          <a:lstStyle/>
          <a:p>
            <a:r>
              <a:rPr lang="zh-CN" altLang="en-US"/>
              <a:t>单击此处编辑母版标题样式</a:t>
            </a:r>
          </a:p>
        </p:txBody>
      </p:sp>
      <p:sp>
        <p:nvSpPr>
          <p:cNvPr id="3" name="内容占位符 2"/>
          <p:cNvSpPr>
            <a:spLocks noGrp="1"/>
          </p:cNvSpPr>
          <p:nvPr>
            <p:ph sz="half" idx="1"/>
          </p:nvPr>
        </p:nvSpPr>
        <p:spPr>
          <a:xfrm>
            <a:off x="457200" y="1200891"/>
            <a:ext cx="4038600" cy="339458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4648200" y="1200891"/>
            <a:ext cx="4038600" cy="162025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4648200" y="2973635"/>
            <a:ext cx="4038600" cy="16218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Rectangle 4"/>
          <p:cNvSpPr>
            <a:spLocks noGrp="1" noChangeArrowheads="1"/>
          </p:cNvSpPr>
          <p:nvPr>
            <p:ph type="dt" sz="half" idx="10"/>
          </p:nvPr>
        </p:nvSpPr>
        <p:spPr>
          <a:ln/>
        </p:spPr>
        <p:txBody>
          <a:bodyPr/>
          <a:lstStyle>
            <a:lvl1pPr>
              <a:defRPr/>
            </a:lvl1pPr>
          </a:lstStyle>
          <a:p>
            <a:pPr>
              <a:defRPr/>
            </a:pPr>
            <a:endParaRPr lang="zh-CN" altLang="zh-CN"/>
          </a:p>
        </p:txBody>
      </p:sp>
      <p:sp>
        <p:nvSpPr>
          <p:cNvPr id="7" name="Rectangle 5"/>
          <p:cNvSpPr>
            <a:spLocks noGrp="1" noChangeArrowheads="1"/>
          </p:cNvSpPr>
          <p:nvPr>
            <p:ph type="ftr" sz="quarter" idx="11"/>
          </p:nvPr>
        </p:nvSpPr>
        <p:spPr>
          <a:ln/>
        </p:spPr>
        <p:txBody>
          <a:bodyPr/>
          <a:lstStyle>
            <a:lvl1pPr>
              <a:defRPr/>
            </a:lvl1pPr>
          </a:lstStyle>
          <a:p>
            <a:pPr>
              <a:defRPr/>
            </a:pPr>
            <a:endParaRPr lang="zh-CN" altLang="zh-CN"/>
          </a:p>
        </p:txBody>
      </p:sp>
      <p:sp>
        <p:nvSpPr>
          <p:cNvPr id="8" name="Rectangle 6"/>
          <p:cNvSpPr>
            <a:spLocks noGrp="1" noChangeArrowheads="1"/>
          </p:cNvSpPr>
          <p:nvPr>
            <p:ph type="sldNum" sz="quarter" idx="12"/>
          </p:nvPr>
        </p:nvSpPr>
        <p:spPr>
          <a:ln/>
        </p:spPr>
        <p:txBody>
          <a:bodyPr/>
          <a:lstStyle>
            <a:lvl1pPr>
              <a:defRPr/>
            </a:lvl1pPr>
          </a:lstStyle>
          <a:p>
            <a:pPr>
              <a:defRPr/>
            </a:pPr>
            <a:fld id="{58423B1B-3B57-4F5A-83B2-F06C57B18BAE}" type="slidenum">
              <a:rPr lang="zh-CN" altLang="zh-CN"/>
              <a:pPr>
                <a:defRPr/>
              </a:pPr>
              <a:t>‹#›</a:t>
            </a:fld>
            <a:endParaRPr lang="zh-CN" altLang="zh-CN"/>
          </a:p>
        </p:txBody>
      </p:sp>
    </p:spTree>
    <p:extLst>
      <p:ext uri="{BB962C8B-B14F-4D97-AF65-F5344CB8AC3E}">
        <p14:creationId xmlns:p14="http://schemas.microsoft.com/office/powerpoint/2010/main" val="4069443041"/>
      </p:ext>
    </p:extLst>
  </p:cSld>
  <p:clrMapOvr>
    <a:masterClrMapping/>
  </p:clrMapOvr>
  <p:transition spd="slow" advClick="0" advTm="3000">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929"/>
            <a:ext cx="7886700" cy="994479"/>
          </a:xfrm>
        </p:spPr>
        <p:txBody>
          <a:bodyPr/>
          <a:lstStyle/>
          <a:p>
            <a:r>
              <a:rPr lang="zh-CN" altLang="en-US" dirty="0"/>
              <a:t>单击此处编辑母版标题样式</a:t>
            </a:r>
          </a:p>
        </p:txBody>
      </p:sp>
      <p:sp>
        <p:nvSpPr>
          <p:cNvPr id="3" name="日期占位符 2"/>
          <p:cNvSpPr>
            <a:spLocks noGrp="1"/>
          </p:cNvSpPr>
          <p:nvPr>
            <p:ph type="dt" sz="half" idx="10"/>
          </p:nvPr>
        </p:nvSpPr>
        <p:spPr/>
        <p:txBody>
          <a:bodyPr/>
          <a:lstStyle>
            <a:lvl1pPr>
              <a:defRPr/>
            </a:lvl1pPr>
          </a:lstStyle>
          <a:p>
            <a:pPr>
              <a:defRPr/>
            </a:pPr>
            <a:fld id="{0C9ABEBE-EF13-4983-B182-046B37A0370C}" type="datetime1">
              <a:rPr lang="zh-CN" altLang="en-US"/>
              <a:pPr>
                <a:defRPr/>
              </a:pPr>
              <a:t>2020/7/5</a:t>
            </a:fld>
            <a:endParaRPr lang="zh-CN" altLang="en-US" sz="1400" dirty="0">
              <a:solidFill>
                <a:prstClr val="black"/>
              </a:solidFill>
              <a:latin typeface="Arial" pitchFamily="34" charset="0"/>
              <a:ea typeface="宋体" pitchFamily="2" charset="-122"/>
            </a:endParaRPr>
          </a:p>
        </p:txBody>
      </p:sp>
      <p:sp>
        <p:nvSpPr>
          <p:cNvPr id="4" name="页脚占位符 3"/>
          <p:cNvSpPr>
            <a:spLocks noGrp="1"/>
          </p:cNvSpPr>
          <p:nvPr>
            <p:ph type="ftr" sz="quarter" idx="11"/>
          </p:nvPr>
        </p:nvSpPr>
        <p:spPr/>
        <p:txBody>
          <a:bodyPr/>
          <a:lstStyle>
            <a:lvl1pPr>
              <a:defRPr/>
            </a:lvl1pPr>
          </a:lstStyle>
          <a:p>
            <a:pPr>
              <a:defRPr/>
            </a:pPr>
            <a:endParaRPr lang="zh-CN" altLang="zh-CN"/>
          </a:p>
        </p:txBody>
      </p:sp>
      <p:sp>
        <p:nvSpPr>
          <p:cNvPr id="5" name="灯片编号占位符 4"/>
          <p:cNvSpPr>
            <a:spLocks noGrp="1"/>
          </p:cNvSpPr>
          <p:nvPr>
            <p:ph type="sldNum" sz="quarter" idx="12"/>
          </p:nvPr>
        </p:nvSpPr>
        <p:spPr/>
        <p:txBody>
          <a:bodyPr/>
          <a:lstStyle>
            <a:lvl1pPr>
              <a:defRPr/>
            </a:lvl1pPr>
          </a:lstStyle>
          <a:p>
            <a:fld id="{98145E6F-D1B7-49E0-9AB3-789D9698C190}" type="slidenum">
              <a:rPr lang="zh-CN" altLang="en-US"/>
              <a:pPr/>
              <a:t>‹#›</a:t>
            </a:fld>
            <a:endParaRPr lang="zh-CN" altLang="en-US" sz="1400" dirty="0">
              <a:solidFill>
                <a:prstClr val="black"/>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971357348"/>
      </p:ext>
    </p:extLst>
  </p:cSld>
  <p:clrMapOvr>
    <a:masterClrMapping/>
  </p:clrMapOvr>
  <p:transition spd="slow" advClick="0" advTm="3000">
    <p:wipe dir="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ull Screen Image">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5088"/>
          </a:xfrm>
          <a:prstGeom prst="rect">
            <a:avLst/>
          </a:prstGeom>
        </p:spPr>
      </p:pic>
      <p:sp>
        <p:nvSpPr>
          <p:cNvPr id="2" name="矩形 1"/>
          <p:cNvSpPr/>
          <p:nvPr userDrawn="1"/>
        </p:nvSpPr>
        <p:spPr>
          <a:xfrm>
            <a:off x="0" y="0"/>
            <a:ext cx="9144000" cy="5145088"/>
          </a:xfrm>
          <a:prstGeom prst="rect">
            <a:avLst/>
          </a:prstGeom>
          <a:solidFill>
            <a:schemeClr val="bg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sz="1800"/>
          </a:p>
        </p:txBody>
      </p:sp>
      <p:sp>
        <p:nvSpPr>
          <p:cNvPr id="3" name="TextBox 1"/>
          <p:cNvSpPr txBox="1"/>
          <p:nvPr userDrawn="1"/>
        </p:nvSpPr>
        <p:spPr>
          <a:xfrm>
            <a:off x="3865651" y="368823"/>
            <a:ext cx="1292662" cy="300175"/>
          </a:xfrm>
          <a:prstGeom prst="rect">
            <a:avLst/>
          </a:prstGeom>
          <a:noFill/>
        </p:spPr>
        <p:txBody>
          <a:bodyPr wrap="none" lIns="68577" tIns="34289" rIns="68577" bIns="34289" rtlCol="0">
            <a:spAutoFit/>
          </a:bodyPr>
          <a:lstStyle/>
          <a:p>
            <a:pPr lvl="0" algn="ctr"/>
            <a:r>
              <a:rPr lang="zh-CN" altLang="en-US" sz="1500" b="1" dirty="0">
                <a:solidFill>
                  <a:prstClr val="black">
                    <a:lumMod val="65000"/>
                    <a:lumOff val="35000"/>
                  </a:prstClr>
                </a:solidFill>
                <a:latin typeface="Arial" panose="020B0604020202020204" pitchFamily="34" charset="0"/>
                <a:ea typeface="微软雅黑" panose="020B0503020204020204" pitchFamily="34" charset="-122"/>
                <a:sym typeface="Arial" panose="020B0604020202020204" pitchFamily="34" charset="0"/>
              </a:rPr>
              <a:t>点击添加标题</a:t>
            </a:r>
            <a:endParaRPr lang="en-US" altLang="zh-CN" sz="1500" b="1" dirty="0">
              <a:solidFill>
                <a:prstClr val="black">
                  <a:lumMod val="65000"/>
                  <a:lumOff val="35000"/>
                </a:prst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TextBox 2"/>
          <p:cNvSpPr txBox="1"/>
          <p:nvPr userDrawn="1"/>
        </p:nvSpPr>
        <p:spPr>
          <a:xfrm>
            <a:off x="3274748" y="710767"/>
            <a:ext cx="2562232" cy="346356"/>
          </a:xfrm>
          <a:prstGeom prst="rect">
            <a:avLst/>
          </a:prstGeom>
          <a:noFill/>
        </p:spPr>
        <p:txBody>
          <a:bodyPr wrap="square" lIns="68577" tIns="34289" rIns="68577" bIns="34289" rtlCol="0">
            <a:spAutoFit/>
          </a:bodyPr>
          <a:lstStyle/>
          <a:p>
            <a:pPr algn="ctr"/>
            <a:r>
              <a:rPr lang="zh-CN" alt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Tree>
    <p:extLst>
      <p:ext uri="{BB962C8B-B14F-4D97-AF65-F5344CB8AC3E}">
        <p14:creationId xmlns:p14="http://schemas.microsoft.com/office/powerpoint/2010/main" val="2713957924"/>
      </p:ext>
    </p:extLst>
  </p:cSld>
  <p:clrMapOvr>
    <a:masterClrMapping/>
  </p:clrMapOvr>
  <p:transition spd="slow" advClick="0" advTm="3000">
    <p:wipe dir="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Half Page Image Layout">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0" y="0"/>
            <a:ext cx="4572000" cy="5145088"/>
          </a:xfrm>
        </p:spPr>
        <p:txBody>
          <a:bodyPr/>
          <a:lstStyle/>
          <a:p>
            <a:endParaRPr lang="en-US"/>
          </a:p>
        </p:txBody>
      </p:sp>
      <p:sp>
        <p:nvSpPr>
          <p:cNvPr id="18" name="Text Placeholder 17"/>
          <p:cNvSpPr>
            <a:spLocks noGrp="1"/>
          </p:cNvSpPr>
          <p:nvPr>
            <p:ph type="body" sz="quarter" idx="15"/>
          </p:nvPr>
        </p:nvSpPr>
        <p:spPr>
          <a:xfrm>
            <a:off x="5029200" y="2038979"/>
            <a:ext cx="3505200" cy="990906"/>
          </a:xfrm>
        </p:spPr>
        <p:txBody>
          <a:bodyPr>
            <a:noAutofit/>
          </a:bodyPr>
          <a:lstStyle>
            <a:lvl1pPr marL="0" indent="0">
              <a:buFontTx/>
              <a:buNone/>
              <a:defRPr sz="1050">
                <a:solidFill>
                  <a:srgbClr val="7F7F7F"/>
                </a:solidFill>
              </a:defRPr>
            </a:lvl1pPr>
            <a:lvl2pPr marL="457291" indent="0">
              <a:buFontTx/>
              <a:buNone/>
              <a:defRPr sz="1100"/>
            </a:lvl2pPr>
            <a:lvl3pPr marL="914583" indent="0">
              <a:buFontTx/>
              <a:buNone/>
              <a:defRPr sz="1100"/>
            </a:lvl3pPr>
            <a:lvl4pPr marL="1371874" indent="0">
              <a:buFontTx/>
              <a:buNone/>
              <a:defRPr sz="1100"/>
            </a:lvl4pPr>
            <a:lvl5pPr marL="1829166" indent="0">
              <a:buFontTx/>
              <a:buNone/>
              <a:defRPr sz="1100"/>
            </a:lvl5pPr>
          </a:lstStyle>
          <a:p>
            <a:pPr lvl="0"/>
            <a:endParaRPr lang="en-US" dirty="0"/>
          </a:p>
        </p:txBody>
      </p:sp>
      <p:sp>
        <p:nvSpPr>
          <p:cNvPr id="20" name="Content Placeholder 19"/>
          <p:cNvSpPr>
            <a:spLocks noGrp="1"/>
          </p:cNvSpPr>
          <p:nvPr>
            <p:ph sz="quarter" idx="16"/>
          </p:nvPr>
        </p:nvSpPr>
        <p:spPr>
          <a:xfrm>
            <a:off x="5791201" y="3182335"/>
            <a:ext cx="2438400" cy="308070"/>
          </a:xfrm>
          <a:prstGeom prst="rect">
            <a:avLst/>
          </a:prstGeom>
          <a:noFill/>
        </p:spPr>
        <p:txBody>
          <a:bodyPr>
            <a:noAutofit/>
          </a:bodyPr>
          <a:lstStyle>
            <a:lvl1pPr marL="0" indent="0">
              <a:buFontTx/>
              <a:buNone/>
              <a:defRPr sz="1050">
                <a:solidFill>
                  <a:srgbClr val="7F7F7F"/>
                </a:solidFill>
              </a:defRPr>
            </a:lvl1pPr>
            <a:lvl2pPr marL="457291" indent="0">
              <a:buFontTx/>
              <a:buNone/>
              <a:defRPr/>
            </a:lvl2pPr>
            <a:lvl3pPr marL="914583" indent="0">
              <a:buFontTx/>
              <a:buNone/>
              <a:defRPr/>
            </a:lvl3pPr>
            <a:lvl4pPr marL="1371874" indent="0">
              <a:buFontTx/>
              <a:buNone/>
              <a:defRPr/>
            </a:lvl4pPr>
            <a:lvl5pPr marL="1829166" indent="0">
              <a:buFontTx/>
              <a:buNone/>
              <a:defRPr/>
            </a:lvl5pPr>
          </a:lstStyle>
          <a:p>
            <a:pPr lvl="0"/>
            <a:endParaRPr lang="en-US" dirty="0"/>
          </a:p>
        </p:txBody>
      </p:sp>
      <p:sp>
        <p:nvSpPr>
          <p:cNvPr id="21" name="Content Placeholder 19"/>
          <p:cNvSpPr>
            <a:spLocks noGrp="1"/>
          </p:cNvSpPr>
          <p:nvPr>
            <p:ph sz="quarter" idx="17"/>
          </p:nvPr>
        </p:nvSpPr>
        <p:spPr>
          <a:xfrm>
            <a:off x="5791201" y="3707977"/>
            <a:ext cx="2438400" cy="465263"/>
          </a:xfrm>
          <a:prstGeom prst="rect">
            <a:avLst/>
          </a:prstGeom>
          <a:noFill/>
        </p:spPr>
        <p:txBody>
          <a:bodyPr>
            <a:noAutofit/>
          </a:bodyPr>
          <a:lstStyle>
            <a:lvl1pPr marL="0" indent="0">
              <a:buFontTx/>
              <a:buNone/>
              <a:defRPr sz="1050">
                <a:solidFill>
                  <a:srgbClr val="7F7F7F"/>
                </a:solidFill>
              </a:defRPr>
            </a:lvl1pPr>
            <a:lvl2pPr marL="457291" indent="0">
              <a:buFontTx/>
              <a:buNone/>
              <a:defRPr/>
            </a:lvl2pPr>
            <a:lvl3pPr marL="914583" indent="0">
              <a:buFontTx/>
              <a:buNone/>
              <a:defRPr/>
            </a:lvl3pPr>
            <a:lvl4pPr marL="1371874" indent="0">
              <a:buFontTx/>
              <a:buNone/>
              <a:defRPr/>
            </a:lvl4pPr>
            <a:lvl5pPr marL="1829166" indent="0">
              <a:buFontTx/>
              <a:buNone/>
              <a:defRPr/>
            </a:lvl5pPr>
          </a:lstStyle>
          <a:p>
            <a:pPr lvl="0"/>
            <a:endParaRPr lang="en-US" dirty="0"/>
          </a:p>
        </p:txBody>
      </p:sp>
      <p:sp>
        <p:nvSpPr>
          <p:cNvPr id="23" name="Text Placeholder 22"/>
          <p:cNvSpPr>
            <a:spLocks noGrp="1"/>
          </p:cNvSpPr>
          <p:nvPr>
            <p:ph type="body" sz="quarter" idx="18"/>
          </p:nvPr>
        </p:nvSpPr>
        <p:spPr>
          <a:xfrm>
            <a:off x="5029200" y="1810312"/>
            <a:ext cx="3505200" cy="357297"/>
          </a:xfrm>
        </p:spPr>
        <p:txBody>
          <a:bodyPr>
            <a:noAutofit/>
          </a:bodyPr>
          <a:lstStyle>
            <a:lvl1pPr marL="0" indent="0">
              <a:buFontTx/>
              <a:buNone/>
              <a:defRPr sz="1200" b="0" i="0">
                <a:solidFill>
                  <a:srgbClr val="1399EE"/>
                </a:solidFill>
                <a:latin typeface="Glegoo"/>
                <a:ea typeface="Calibri" panose="020F0502020204030204"/>
                <a:cs typeface="Glegoo"/>
              </a:defRPr>
            </a:lvl1pPr>
            <a:lvl2pPr marL="457291" indent="0">
              <a:buFontTx/>
              <a:buNone/>
              <a:defRPr sz="1300">
                <a:latin typeface="Open Sans" pitchFamily="34" charset="0"/>
                <a:ea typeface="Open Sans" pitchFamily="34" charset="0"/>
                <a:cs typeface="Open Sans" pitchFamily="34" charset="0"/>
              </a:defRPr>
            </a:lvl2pPr>
            <a:lvl3pPr marL="914583" indent="0">
              <a:buFontTx/>
              <a:buNone/>
              <a:defRPr sz="1300">
                <a:latin typeface="Open Sans" pitchFamily="34" charset="0"/>
                <a:ea typeface="Open Sans" pitchFamily="34" charset="0"/>
                <a:cs typeface="Open Sans" pitchFamily="34" charset="0"/>
              </a:defRPr>
            </a:lvl3pPr>
            <a:lvl4pPr marL="1371874" indent="0">
              <a:buFontTx/>
              <a:buNone/>
              <a:defRPr sz="1300">
                <a:latin typeface="Open Sans" pitchFamily="34" charset="0"/>
                <a:ea typeface="Open Sans" pitchFamily="34" charset="0"/>
                <a:cs typeface="Open Sans" pitchFamily="34" charset="0"/>
              </a:defRPr>
            </a:lvl4pPr>
            <a:lvl5pPr marL="1829166" indent="0">
              <a:buFontTx/>
              <a:buNone/>
              <a:defRPr sz="1300">
                <a:latin typeface="Open Sans" pitchFamily="34" charset="0"/>
                <a:ea typeface="Open Sans" pitchFamily="34" charset="0"/>
                <a:cs typeface="Open Sans" pitchFamily="34" charset="0"/>
              </a:defRPr>
            </a:lvl5pPr>
          </a:lstStyle>
          <a:p>
            <a:pPr lvl="0"/>
            <a:endParaRPr lang="en-US" dirty="0"/>
          </a:p>
        </p:txBody>
      </p:sp>
      <p:sp>
        <p:nvSpPr>
          <p:cNvPr id="11" name="Title 1"/>
          <p:cNvSpPr>
            <a:spLocks noGrp="1"/>
          </p:cNvSpPr>
          <p:nvPr>
            <p:ph type="title"/>
          </p:nvPr>
        </p:nvSpPr>
        <p:spPr>
          <a:xfrm>
            <a:off x="5105400" y="666957"/>
            <a:ext cx="3581400" cy="857515"/>
          </a:xfrm>
        </p:spPr>
        <p:txBody>
          <a:bodyPr>
            <a:normAutofit/>
          </a:bodyPr>
          <a:lstStyle>
            <a:lvl1pPr algn="l">
              <a:defRPr sz="2801">
                <a:solidFill>
                  <a:srgbClr val="48597F"/>
                </a:solidFill>
                <a:latin typeface="Lato Light"/>
                <a:cs typeface="Lato Light"/>
              </a:defRPr>
            </a:lvl1pPr>
          </a:lstStyle>
          <a:p>
            <a:r>
              <a:rPr lang="en-US" dirty="0"/>
              <a:t>Click to edit Master title style</a:t>
            </a:r>
          </a:p>
        </p:txBody>
      </p:sp>
      <p:sp>
        <p:nvSpPr>
          <p:cNvPr id="13" name="Text Placeholder 17"/>
          <p:cNvSpPr>
            <a:spLocks noGrp="1"/>
          </p:cNvSpPr>
          <p:nvPr>
            <p:ph type="body" sz="quarter" idx="23"/>
          </p:nvPr>
        </p:nvSpPr>
        <p:spPr>
          <a:xfrm>
            <a:off x="5105401" y="1257688"/>
            <a:ext cx="2188633" cy="323950"/>
          </a:xfrm>
        </p:spPr>
        <p:txBody>
          <a:bodyPr>
            <a:noAutofit/>
          </a:bodyPr>
          <a:lstStyle>
            <a:lvl1pPr marL="0" indent="0" algn="l">
              <a:buFontTx/>
              <a:buNone/>
              <a:defRPr sz="1200" i="0">
                <a:solidFill>
                  <a:srgbClr val="1399EE"/>
                </a:solidFill>
                <a:latin typeface="Glegoo"/>
                <a:cs typeface="Glegoo"/>
              </a:defRPr>
            </a:lvl1pPr>
            <a:lvl2pPr marL="457291" indent="0">
              <a:buFontTx/>
              <a:buNone/>
              <a:defRPr sz="1050">
                <a:latin typeface="Mission Gothic Regular" pitchFamily="50" charset="0"/>
              </a:defRPr>
            </a:lvl2pPr>
            <a:lvl3pPr marL="914583" indent="0">
              <a:buFontTx/>
              <a:buNone/>
              <a:defRPr sz="1050">
                <a:latin typeface="Mission Gothic Regular" pitchFamily="50" charset="0"/>
              </a:defRPr>
            </a:lvl3pPr>
            <a:lvl4pPr marL="1371874" indent="0">
              <a:buFontTx/>
              <a:buNone/>
              <a:defRPr sz="1050">
                <a:latin typeface="Mission Gothic Regular" pitchFamily="50" charset="0"/>
              </a:defRPr>
            </a:lvl4pPr>
            <a:lvl5pPr marL="1829166" indent="0">
              <a:buFontTx/>
              <a:buNone/>
              <a:defRPr sz="1050">
                <a:latin typeface="Mission Gothic Regular" pitchFamily="50" charset="0"/>
              </a:defRPr>
            </a:lvl5pPr>
          </a:lstStyle>
          <a:p>
            <a:pPr lvl="0"/>
            <a:endParaRPr lang="en-US" dirty="0"/>
          </a:p>
        </p:txBody>
      </p:sp>
    </p:spTree>
    <p:extLst>
      <p:ext uri="{BB962C8B-B14F-4D97-AF65-F5344CB8AC3E}">
        <p14:creationId xmlns:p14="http://schemas.microsoft.com/office/powerpoint/2010/main" val="767463240"/>
      </p:ext>
    </p:extLst>
  </p:cSld>
  <p:clrMapOvr>
    <a:masterClrMapping/>
  </p:clrMapOvr>
  <p:transition spd="slow" advClick="0" advTm="3000">
    <p:wipe dir="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8378"/>
      </p:ext>
    </p:extLst>
  </p:cSld>
  <p:clrMapOvr>
    <a:masterClrMapping/>
  </p:clrMapOvr>
  <p:transition spd="slow" advClick="0" advTm="3000">
    <p:wipe dir="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1465424"/>
      </p:ext>
    </p:extLst>
  </p:cSld>
  <p:clrMapOvr>
    <a:masterClrMapping/>
  </p:clrMapOvr>
  <p:transition spd="slow" advClick="0" advTm="3000">
    <p:wipe dir="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6_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0" y="-17361"/>
            <a:ext cx="9144000" cy="5162449"/>
          </a:xfrm>
          <a:prstGeom prst="rect">
            <a:avLst/>
          </a:prstGeom>
        </p:spPr>
      </p:pic>
      <p:sp>
        <p:nvSpPr>
          <p:cNvPr id="3" name="矩形 2"/>
          <p:cNvSpPr/>
          <p:nvPr userDrawn="1"/>
        </p:nvSpPr>
        <p:spPr>
          <a:xfrm>
            <a:off x="0" y="0"/>
            <a:ext cx="9144000" cy="5145088"/>
          </a:xfrm>
          <a:prstGeom prst="rect">
            <a:avLst/>
          </a:prstGeom>
          <a:solidFill>
            <a:schemeClr val="bg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800"/>
          </a:p>
        </p:txBody>
      </p:sp>
    </p:spTree>
  </p:cSld>
  <p:clrMapOvr>
    <a:masterClrMapping/>
  </p:clrMapOvr>
  <p:transition spd="slow" advClick="0" advTm="3000">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6196"/>
            <a:ext cx="7772400" cy="1021872"/>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708"/>
            <a:ext cx="7772400" cy="112548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521"/>
            <a:ext cx="4038600" cy="3395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00521"/>
            <a:ext cx="4038600" cy="3395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690"/>
            <a:ext cx="4040188" cy="47997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660"/>
            <a:ext cx="4040188" cy="296438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690"/>
            <a:ext cx="4041775" cy="47997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660"/>
            <a:ext cx="4041775" cy="296438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7691BD-859C-4763-B75E-4E3F739C1809}" type="datetimeFigureOut">
              <a:rPr lang="zh-CN" altLang="en-US" smtClean="0"/>
              <a:pPr/>
              <a:t>2020/7/5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A5096FA-8040-43AE-9781-056B1336D1EA}" type="slidenum">
              <a:rPr lang="zh-CN" altLang="en-US" smtClean="0"/>
              <a:pPr/>
              <a:t>‹#›</a:t>
            </a:fld>
            <a:endParaRPr lang="zh-CN" altLang="en-US"/>
          </a:p>
        </p:txBody>
      </p:sp>
    </p:spTree>
  </p:cSld>
  <p:clrMapOvr>
    <a:masterClrMapping/>
  </p:clrMapOvr>
  <p:transition spd="slow" advClick="0" advTm="3000">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6CC50B-97C3-4EFD-966D-3952C8BC2459}" type="datetimeFigureOut">
              <a:rPr lang="zh-CN" altLang="en-US" smtClean="0"/>
              <a:pPr/>
              <a:t>2020/7/5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4F14BB-5E8E-4CC8-BE8B-E1F7A3390155}" type="slidenum">
              <a:rPr lang="zh-CN" altLang="en-US" smtClean="0"/>
              <a:pPr/>
              <a:t>‹#›</a:t>
            </a:fld>
            <a:endParaRPr lang="zh-CN" altLang="en-US"/>
          </a:p>
        </p:txBody>
      </p:sp>
      <p:sp>
        <p:nvSpPr>
          <p:cNvPr id="7" name="矩形 6"/>
          <p:cNvSpPr/>
          <p:nvPr userDrawn="1"/>
        </p:nvSpPr>
        <p:spPr>
          <a:xfrm>
            <a:off x="1" y="304292"/>
            <a:ext cx="732276" cy="3240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cs typeface="+mn-ea"/>
              <a:sym typeface="+mn-lt"/>
            </a:endParaRPr>
          </a:p>
        </p:txBody>
      </p:sp>
      <p:sp>
        <p:nvSpPr>
          <p:cNvPr id="8" name="文本框 37"/>
          <p:cNvSpPr txBox="1"/>
          <p:nvPr userDrawn="1"/>
        </p:nvSpPr>
        <p:spPr>
          <a:xfrm>
            <a:off x="810430" y="340296"/>
            <a:ext cx="959245" cy="315475"/>
          </a:xfrm>
          <a:prstGeom prst="rect">
            <a:avLst/>
          </a:prstGeom>
          <a:noFill/>
        </p:spPr>
        <p:txBody>
          <a:bodyPr wrap="none" lIns="68584" tIns="34292" rIns="68584" bIns="34292" rtlCol="0">
            <a:spAutoFit/>
          </a:bodyPr>
          <a:lstStyle/>
          <a:p>
            <a:r>
              <a:rPr lang="zh-CN" altLang="en-US" sz="1600" kern="1200" dirty="0">
                <a:solidFill>
                  <a:schemeClr val="accent1"/>
                </a:solidFill>
                <a:latin typeface="+mn-lt"/>
                <a:ea typeface="微软雅黑" panose="020B0503020204020204" pitchFamily="34" charset="-122"/>
                <a:cs typeface="+mn-cs"/>
              </a:rPr>
              <a:t>教学背景</a:t>
            </a:r>
          </a:p>
        </p:txBody>
      </p:sp>
    </p:spTree>
    <p:extLst>
      <p:ext uri="{BB962C8B-B14F-4D97-AF65-F5344CB8AC3E}">
        <p14:creationId xmlns:p14="http://schemas.microsoft.com/office/powerpoint/2010/main" val="4058383076"/>
      </p:ext>
    </p:extLst>
  </p:cSld>
  <p:clrMapOvr>
    <a:masterClrMapping/>
  </p:clrMapOvr>
  <p:transition spd="slow" advClick="0" advTm="3000">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6CC50B-97C3-4EFD-966D-3952C8BC2459}" type="datetimeFigureOut">
              <a:rPr lang="zh-CN" altLang="en-US" smtClean="0"/>
              <a:pPr/>
              <a:t>2020/7/5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4F14BB-5E8E-4CC8-BE8B-E1F7A3390155}" type="slidenum">
              <a:rPr lang="zh-CN" altLang="en-US" smtClean="0"/>
              <a:pPr/>
              <a:t>‹#›</a:t>
            </a:fld>
            <a:endParaRPr lang="zh-CN" altLang="en-US"/>
          </a:p>
        </p:txBody>
      </p:sp>
      <p:sp>
        <p:nvSpPr>
          <p:cNvPr id="7" name="矩形 6"/>
          <p:cNvSpPr/>
          <p:nvPr userDrawn="1"/>
        </p:nvSpPr>
        <p:spPr>
          <a:xfrm>
            <a:off x="1" y="304292"/>
            <a:ext cx="732276" cy="3240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cs typeface="+mn-ea"/>
              <a:sym typeface="+mn-lt"/>
            </a:endParaRPr>
          </a:p>
        </p:txBody>
      </p:sp>
      <p:sp>
        <p:nvSpPr>
          <p:cNvPr id="8" name="文本框 37"/>
          <p:cNvSpPr txBox="1"/>
          <p:nvPr userDrawn="1"/>
        </p:nvSpPr>
        <p:spPr>
          <a:xfrm>
            <a:off x="810430" y="340296"/>
            <a:ext cx="959245" cy="315475"/>
          </a:xfrm>
          <a:prstGeom prst="rect">
            <a:avLst/>
          </a:prstGeom>
          <a:noFill/>
        </p:spPr>
        <p:txBody>
          <a:bodyPr wrap="none" lIns="68584" tIns="34292" rIns="68584" bIns="34292" rtlCol="0">
            <a:spAutoFit/>
          </a:bodyPr>
          <a:lstStyle/>
          <a:p>
            <a:r>
              <a:rPr lang="zh-CN" altLang="en-US" sz="1600" kern="1200" dirty="0">
                <a:solidFill>
                  <a:schemeClr val="accent1"/>
                </a:solidFill>
                <a:latin typeface="+mn-lt"/>
                <a:ea typeface="微软雅黑" panose="020B0503020204020204" pitchFamily="34" charset="-122"/>
                <a:cs typeface="+mn-cs"/>
              </a:rPr>
              <a:t>教学分析</a:t>
            </a:r>
          </a:p>
        </p:txBody>
      </p:sp>
    </p:spTree>
    <p:extLst>
      <p:ext uri="{BB962C8B-B14F-4D97-AF65-F5344CB8AC3E}">
        <p14:creationId xmlns:p14="http://schemas.microsoft.com/office/powerpoint/2010/main" val="3150890221"/>
      </p:ext>
    </p:extLst>
  </p:cSld>
  <p:clrMapOvr>
    <a:masterClrMapping/>
  </p:clrMapOvr>
  <p:transition spd="slow" advClick="0" advTm="3000">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6042"/>
            <a:ext cx="8229600" cy="857515"/>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521"/>
            <a:ext cx="8229600" cy="339552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8735"/>
            <a:ext cx="2133600" cy="273928"/>
          </a:xfrm>
          <a:prstGeom prst="rect">
            <a:avLst/>
          </a:prstGeom>
        </p:spPr>
        <p:txBody>
          <a:bodyPr vert="horz" lIns="91440" tIns="45720" rIns="91440" bIns="45720" rtlCol="0" anchor="ctr"/>
          <a:lstStyle>
            <a:lvl1pPr algn="l">
              <a:defRPr sz="1200">
                <a:solidFill>
                  <a:schemeClr val="tx1">
                    <a:tint val="75000"/>
                  </a:schemeClr>
                </a:solidFill>
              </a:defRPr>
            </a:lvl1pPr>
          </a:lstStyle>
          <a:p>
            <a:fld id="{B17691BD-859C-4763-B75E-4E3F739C1809}" type="datetimeFigureOut">
              <a:rPr lang="zh-CN" altLang="en-US" smtClean="0"/>
              <a:pPr/>
              <a:t>2020/7/5</a:t>
            </a:fld>
            <a:endParaRPr lang="zh-CN" altLang="en-US"/>
          </a:p>
        </p:txBody>
      </p:sp>
      <p:sp>
        <p:nvSpPr>
          <p:cNvPr id="5" name="页脚占位符 4"/>
          <p:cNvSpPr>
            <a:spLocks noGrp="1"/>
          </p:cNvSpPr>
          <p:nvPr>
            <p:ph type="ftr" sz="quarter" idx="3"/>
          </p:nvPr>
        </p:nvSpPr>
        <p:spPr>
          <a:xfrm>
            <a:off x="3124200" y="4768735"/>
            <a:ext cx="2895600" cy="27392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8735"/>
            <a:ext cx="2133600" cy="273928"/>
          </a:xfrm>
          <a:prstGeom prst="rect">
            <a:avLst/>
          </a:prstGeom>
        </p:spPr>
        <p:txBody>
          <a:bodyPr vert="horz" lIns="91440" tIns="45720" rIns="91440" bIns="45720" rtlCol="0" anchor="ctr"/>
          <a:lstStyle>
            <a:lvl1pPr algn="r">
              <a:defRPr sz="1200">
                <a:solidFill>
                  <a:schemeClr val="tx1">
                    <a:tint val="75000"/>
                  </a:schemeClr>
                </a:solidFill>
              </a:defRPr>
            </a:lvl1pPr>
          </a:lstStyle>
          <a:p>
            <a:fld id="{4A5096FA-8040-43AE-9781-056B1336D1EA}"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2" r:id="rId8"/>
    <p:sldLayoutId id="2147483663" r:id="rId9"/>
    <p:sldLayoutId id="2147483664" r:id="rId10"/>
    <p:sldLayoutId id="2147483665" r:id="rId11"/>
    <p:sldLayoutId id="2147483656" r:id="rId12"/>
    <p:sldLayoutId id="2147483657" r:id="rId13"/>
    <p:sldLayoutId id="2147483658" r:id="rId14"/>
    <p:sldLayoutId id="2147483659" r:id="rId15"/>
    <p:sldLayoutId id="2147483660"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5" r:id="rId25"/>
  </p:sldLayoutIdLst>
  <p:transition spd="slow" advClick="0" advTm="3000">
    <p:wipe dir="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9.xml"/><Relationship Id="rId1" Type="http://schemas.openxmlformats.org/officeDocument/2006/relationships/tags" Target="../tags/tag2.xml"/><Relationship Id="rId5" Type="http://schemas.openxmlformats.org/officeDocument/2006/relationships/image" Target="../media/image10.jpeg"/><Relationship Id="rId4" Type="http://schemas.openxmlformats.org/officeDocument/2006/relationships/image" Target="../media/image6.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image" Target="../media/image17.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1.xml"/><Relationship Id="rId1" Type="http://schemas.openxmlformats.org/officeDocument/2006/relationships/tags" Target="../tags/tag3.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7" descr="D:\1\a27cacaea0f1aafe68e92ed0850722b0.png"/>
          <p:cNvPicPr>
            <a:picLocks noChangeAspect="1" noChangeArrowheads="1"/>
          </p:cNvPicPr>
          <p:nvPr/>
        </p:nvPicPr>
        <p:blipFill>
          <a:blip r:embed="rId5" cstate="print"/>
          <a:srcRect t="32824" b="14431"/>
          <a:stretch>
            <a:fillRect/>
          </a:stretch>
        </p:blipFill>
        <p:spPr bwMode="auto">
          <a:xfrm>
            <a:off x="719572" y="2455799"/>
            <a:ext cx="8028892" cy="2689289"/>
          </a:xfrm>
          <a:prstGeom prst="rect">
            <a:avLst/>
          </a:prstGeom>
          <a:noFill/>
        </p:spPr>
      </p:pic>
      <p:sp>
        <p:nvSpPr>
          <p:cNvPr id="5" name="TextBox 5">
            <a:extLst>
              <a:ext uri="{FF2B5EF4-FFF2-40B4-BE49-F238E27FC236}">
                <a16:creationId xmlns:a16="http://schemas.microsoft.com/office/drawing/2014/main" id="{6EE2149D-2763-4C8C-ADEE-2F523059ACAE}"/>
              </a:ext>
            </a:extLst>
          </p:cNvPr>
          <p:cNvSpPr txBox="1"/>
          <p:nvPr/>
        </p:nvSpPr>
        <p:spPr>
          <a:xfrm>
            <a:off x="2771800" y="916360"/>
            <a:ext cx="3600400" cy="720883"/>
          </a:xfrm>
          <a:prstGeom prst="rect">
            <a:avLst/>
          </a:prstGeom>
          <a:noFill/>
        </p:spPr>
        <p:txBody>
          <a:bodyPr wrap="square" lIns="68559" tIns="34280" rIns="68559" bIns="3428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lnSpc>
                <a:spcPct val="150000"/>
              </a:lnSpc>
            </a:pPr>
            <a:r>
              <a:rPr lang="en-US" altLang="zh-CN" sz="3200" dirty="0">
                <a:solidFill>
                  <a:schemeClr val="accent1"/>
                </a:solidFill>
                <a:latin typeface="微软雅黑" panose="020B0503020204020204" pitchFamily="34" charset="-122"/>
                <a:ea typeface="微软雅黑" panose="020B0503020204020204" pitchFamily="34" charset="-122"/>
                <a:cs typeface="Clear Sans Light" pitchFamily="34" charset="0"/>
              </a:rPr>
              <a:t>Linux</a:t>
            </a:r>
            <a:r>
              <a:rPr lang="zh-CN" altLang="en-US" sz="3200" dirty="0">
                <a:solidFill>
                  <a:schemeClr val="accent1"/>
                </a:solidFill>
                <a:latin typeface="微软雅黑" panose="020B0503020204020204" pitchFamily="34" charset="-122"/>
                <a:ea typeface="微软雅黑" panose="020B0503020204020204" pitchFamily="34" charset="-122"/>
                <a:cs typeface="Clear Sans Light" pitchFamily="34" charset="0"/>
              </a:rPr>
              <a:t>操作系统基础</a:t>
            </a:r>
            <a:endParaRPr lang="id-ID" altLang="zh-CN" sz="3200" dirty="0">
              <a:solidFill>
                <a:schemeClr val="accent1"/>
              </a:solidFill>
              <a:latin typeface="微软雅黑" panose="020B0503020204020204" pitchFamily="34" charset="-122"/>
              <a:ea typeface="微软雅黑" panose="020B0503020204020204" pitchFamily="34" charset="-122"/>
              <a:cs typeface="Clear Sans Light" pitchFamily="34" charset="0"/>
            </a:endParaRPr>
          </a:p>
        </p:txBody>
      </p:sp>
      <p:pic>
        <p:nvPicPr>
          <p:cNvPr id="2" name="纯音乐 - 阿兰蒂斯之恋 - aranjuez mon auour">
            <a:hlinkClick r:id="" action="ppaction://media"/>
            <a:extLst>
              <a:ext uri="{FF2B5EF4-FFF2-40B4-BE49-F238E27FC236}">
                <a16:creationId xmlns:a16="http://schemas.microsoft.com/office/drawing/2014/main" id="{6BEADD2D-329A-4EAA-9FEC-005C93801364}"/>
              </a:ext>
            </a:extLst>
          </p:cNvPr>
          <p:cNvPicPr>
            <a:picLocks noChangeAspect="1"/>
          </p:cNvPicPr>
          <p:nvPr>
            <a:audioFile r:link="rId2"/>
            <p:extLst>
              <p:ext uri="{DAA4B4D4-6D71-4841-9C94-3DE7FCFB9230}">
                <p14:media xmlns:p14="http://schemas.microsoft.com/office/powerpoint/2010/main" r:embed="rId1"/>
              </p:ext>
            </p:extLst>
          </p:nvPr>
        </p:nvPicPr>
        <p:blipFill>
          <a:blip r:embed="rId6" cstate="print"/>
          <a:stretch>
            <a:fillRect/>
          </a:stretch>
        </p:blipFill>
        <p:spPr>
          <a:xfrm>
            <a:off x="-730084" y="975540"/>
            <a:ext cx="228600" cy="457200"/>
          </a:xfrm>
          <a:prstGeom prst="rect">
            <a:avLst/>
          </a:prstGeom>
        </p:spPr>
      </p:pic>
    </p:spTree>
    <p:extLst>
      <p:ext uri="{BB962C8B-B14F-4D97-AF65-F5344CB8AC3E}">
        <p14:creationId xmlns:p14="http://schemas.microsoft.com/office/powerpoint/2010/main" val="350730642"/>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52" presetClass="entr" presetSubtype="0" fill="hold" grpId="0" nodeType="after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Scale>
                                      <p:cBhvr>
                                        <p:cTn id="10" dur="1000" decel="50000" fill="hold">
                                          <p:stCondLst>
                                            <p:cond delay="0"/>
                                          </p:stCondLst>
                                        </p:cTn>
                                        <p:tgtEl>
                                          <p:spTgt spid="5">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1" dur="1000" decel="50000" fill="hold">
                                          <p:stCondLst>
                                            <p:cond delay="0"/>
                                          </p:stCondLst>
                                        </p:cTn>
                                        <p:tgtEl>
                                          <p:spTgt spid="5">
                                            <p:txEl>
                                              <p:pRg st="0" end="0"/>
                                            </p:txEl>
                                          </p:spTgt>
                                        </p:tgtEl>
                                        <p:attrNameLst>
                                          <p:attrName>ppt_x</p:attrName>
                                          <p:attrName>ppt_y</p:attrName>
                                        </p:attrNameLst>
                                      </p:cBhvr>
                                    </p:animMotion>
                                    <p:animEffect transition="in" filter="fade">
                                      <p:cBhvr>
                                        <p:cTn id="12" dur="10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25">
                <p:cTn id="13" repeatCount="indefinite" fill="hold" display="0">
                  <p:stCondLst>
                    <p:cond delay="indefinite"/>
                  </p:stCondLst>
                  <p:endCondLst>
                    <p:cond evt="onStopAudio" delay="0">
                      <p:tgtEl>
                        <p:sldTgt/>
                      </p:tgtEl>
                    </p:cond>
                  </p:endCondLst>
                </p:cTn>
                <p:tgtEl>
                  <p:spTgt spid="2"/>
                </p:tgtEl>
              </p:cMediaNode>
            </p:audio>
          </p:childTnLst>
        </p:cTn>
      </p:par>
    </p:tnLst>
    <p:bldLst>
      <p:bldP spid="5"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淘宝网Chenying0907出品 4"/>
          <p:cNvSpPr/>
          <p:nvPr/>
        </p:nvSpPr>
        <p:spPr>
          <a:xfrm>
            <a:off x="311972" y="3583405"/>
            <a:ext cx="8520056" cy="1119140"/>
          </a:xfrm>
          <a:custGeom>
            <a:avLst/>
            <a:gdLst>
              <a:gd name="connsiteX0" fmla="*/ 0 w 7390503"/>
              <a:gd name="connsiteY0" fmla="*/ 0 h 2636968"/>
              <a:gd name="connsiteX1" fmla="*/ 7390503 w 7390503"/>
              <a:gd name="connsiteY1" fmla="*/ 0 h 2636968"/>
              <a:gd name="connsiteX2" fmla="*/ 7390503 w 7390503"/>
              <a:gd name="connsiteY2" fmla="*/ 2636968 h 2636968"/>
              <a:gd name="connsiteX3" fmla="*/ 0 w 7390503"/>
              <a:gd name="connsiteY3" fmla="*/ 2636968 h 2636968"/>
              <a:gd name="connsiteX4" fmla="*/ 0 w 7390503"/>
              <a:gd name="connsiteY4" fmla="*/ 0 h 2636968"/>
              <a:gd name="connsiteX0" fmla="*/ 1990164 w 7390503"/>
              <a:gd name="connsiteY0" fmla="*/ 21516 h 2636968"/>
              <a:gd name="connsiteX1" fmla="*/ 7390503 w 7390503"/>
              <a:gd name="connsiteY1" fmla="*/ 0 h 2636968"/>
              <a:gd name="connsiteX2" fmla="*/ 7390503 w 7390503"/>
              <a:gd name="connsiteY2" fmla="*/ 2636968 h 2636968"/>
              <a:gd name="connsiteX3" fmla="*/ 0 w 7390503"/>
              <a:gd name="connsiteY3" fmla="*/ 2636968 h 2636968"/>
              <a:gd name="connsiteX4" fmla="*/ 1990164 w 7390503"/>
              <a:gd name="connsiteY4" fmla="*/ 21516 h 2636968"/>
              <a:gd name="connsiteX0" fmla="*/ 1990164 w 7390503"/>
              <a:gd name="connsiteY0" fmla="*/ 0 h 2615452"/>
              <a:gd name="connsiteX1" fmla="*/ 4970032 w 7390503"/>
              <a:gd name="connsiteY1" fmla="*/ 10757 h 2615452"/>
              <a:gd name="connsiteX2" fmla="*/ 7390503 w 7390503"/>
              <a:gd name="connsiteY2" fmla="*/ 2615452 h 2615452"/>
              <a:gd name="connsiteX3" fmla="*/ 0 w 7390503"/>
              <a:gd name="connsiteY3" fmla="*/ 2615452 h 2615452"/>
              <a:gd name="connsiteX4" fmla="*/ 1990164 w 7390503"/>
              <a:gd name="connsiteY4" fmla="*/ 0 h 2615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503" h="2615452">
                <a:moveTo>
                  <a:pt x="1990164" y="0"/>
                </a:moveTo>
                <a:lnTo>
                  <a:pt x="4970032" y="10757"/>
                </a:lnTo>
                <a:lnTo>
                  <a:pt x="7390503" y="2615452"/>
                </a:lnTo>
                <a:lnTo>
                  <a:pt x="0" y="2615452"/>
                </a:lnTo>
                <a:lnTo>
                  <a:pt x="1990164" y="0"/>
                </a:lnTo>
                <a:close/>
              </a:path>
            </a:pathLst>
          </a:custGeom>
          <a:solidFill>
            <a:schemeClr val="bg1">
              <a:lumMod val="85000"/>
            </a:schemeClr>
          </a:solidFill>
          <a:ln>
            <a:noFill/>
          </a:ln>
          <a:effectLst>
            <a:outerShdw blurRad="76200" dist="25400" dir="5400000" algn="t" rotWithShape="0">
              <a:prstClr val="black">
                <a:alpha val="3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aphicFrame>
        <p:nvGraphicFramePr>
          <p:cNvPr id="6" name="图表 5"/>
          <p:cNvGraphicFramePr/>
          <p:nvPr>
            <p:extLst>
              <p:ext uri="{D42A27DB-BD31-4B8C-83A1-F6EECF244321}">
                <p14:modId xmlns:p14="http://schemas.microsoft.com/office/powerpoint/2010/main" val="148821854"/>
              </p:ext>
            </p:extLst>
          </p:nvPr>
        </p:nvGraphicFramePr>
        <p:xfrm>
          <a:off x="1764254" y="2227523"/>
          <a:ext cx="5464886" cy="2171612"/>
        </p:xfrm>
        <a:graphic>
          <a:graphicData uri="http://schemas.openxmlformats.org/drawingml/2006/chart">
            <c:chart xmlns:c="http://schemas.openxmlformats.org/drawingml/2006/chart" xmlns:r="http://schemas.openxmlformats.org/officeDocument/2006/relationships" r:id="rId3"/>
          </a:graphicData>
        </a:graphic>
      </p:graphicFrame>
      <p:sp>
        <p:nvSpPr>
          <p:cNvPr id="7" name="淘宝网Chenying0907出品 6"/>
          <p:cNvSpPr/>
          <p:nvPr/>
        </p:nvSpPr>
        <p:spPr>
          <a:xfrm>
            <a:off x="817581" y="941187"/>
            <a:ext cx="7508838" cy="483337"/>
          </a:xfrm>
          <a:prstGeom prst="rect">
            <a:avLst/>
          </a:prstGeom>
        </p:spPr>
        <p:txBody>
          <a:bodyPr wrap="square">
            <a:spAutoFit/>
          </a:bodyPr>
          <a:lstStyle/>
          <a:p>
            <a:pPr>
              <a:lnSpc>
                <a:spcPct val="150000"/>
              </a:lnSpc>
            </a:pPr>
            <a:r>
              <a:rPr lang="zh-CN" altLang="en-US" sz="900" dirty="0">
                <a:solidFill>
                  <a:schemeClr val="bg1">
                    <a:lumMod val="65000"/>
                  </a:schemeClr>
                </a:solidFill>
                <a:latin typeface="微软雅黑 Light" panose="020B0502040204020203" pitchFamily="34" charset="-122"/>
                <a:ea typeface="微软雅黑 Light" panose="020B0502040204020203" pitchFamily="34" charset="-122"/>
                <a:cs typeface="Arial" panose="020B0604020202020204" pitchFamily="34" charset="0"/>
              </a:rPr>
              <a:t>So designers like to make that complexity simple. Through pattern recognition, they can take complexity and learn to simplify it. So, systems thinkers need to be at the CEO level. You're going to need somebody who can think that way.</a:t>
            </a:r>
          </a:p>
        </p:txBody>
      </p:sp>
      <p:sp>
        <p:nvSpPr>
          <p:cNvPr id="8" name="淘宝网Chenying0907出品 7"/>
          <p:cNvSpPr/>
          <p:nvPr/>
        </p:nvSpPr>
        <p:spPr>
          <a:xfrm>
            <a:off x="1566275" y="2064422"/>
            <a:ext cx="1061509" cy="369332"/>
          </a:xfrm>
          <a:prstGeom prst="rect">
            <a:avLst/>
          </a:prstGeom>
        </p:spPr>
        <p:txBody>
          <a:bodyPr wrap="none">
            <a:spAutoFit/>
          </a:bodyPr>
          <a:lstStyle/>
          <a:p>
            <a:r>
              <a:rPr lang="en-US" altLang="zh-CN" dirty="0">
                <a:solidFill>
                  <a:schemeClr val="accent1"/>
                </a:solidFill>
                <a:latin typeface="微软雅黑 Light" panose="020B0502040204020203" pitchFamily="34" charset="-122"/>
                <a:ea typeface="微软雅黑 Light" panose="020B0502040204020203" pitchFamily="34" charset="-122"/>
              </a:rPr>
              <a:t>$ 67542</a:t>
            </a:r>
            <a:endParaRPr lang="zh-CN" altLang="en-US" dirty="0">
              <a:solidFill>
                <a:schemeClr val="accent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884968363"/>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down)">
                                      <p:cBhvr>
                                        <p:cTn id="11" dur="200"/>
                                        <p:tgtEl>
                                          <p:spTgt spid="6">
                                            <p:graphicEl>
                                              <a:chart seriesIdx="-3" categoryIdx="-3" bldStep="gridLegend"/>
                                            </p:graphicEl>
                                          </p:spTgt>
                                        </p:tgtEl>
                                      </p:cBhvr>
                                    </p:animEffect>
                                  </p:childTnLst>
                                </p:cTn>
                              </p:par>
                            </p:childTnLst>
                          </p:cTn>
                        </p:par>
                        <p:par>
                          <p:cTn id="12" fill="hold">
                            <p:stCondLst>
                              <p:cond delay="700"/>
                            </p:stCondLst>
                            <p:childTnLst>
                              <p:par>
                                <p:cTn id="13" presetID="22" presetClass="entr" presetSubtype="4" fill="hold" grpId="0" nodeType="afterEffect">
                                  <p:stCondLst>
                                    <p:cond delay="0"/>
                                  </p:stCondLst>
                                  <p:childTnLst>
                                    <p:set>
                                      <p:cBhvr>
                                        <p:cTn id="14" dur="1" fill="hold">
                                          <p:stCondLst>
                                            <p:cond delay="0"/>
                                          </p:stCondLst>
                                        </p:cTn>
                                        <p:tgtEl>
                                          <p:spTgt spid="6">
                                            <p:graphicEl>
                                              <a:chart seriesIdx="0" categoryIdx="0" bldStep="ptInSeries"/>
                                            </p:graphicEl>
                                          </p:spTgt>
                                        </p:tgtEl>
                                        <p:attrNameLst>
                                          <p:attrName>style.visibility</p:attrName>
                                        </p:attrNameLst>
                                      </p:cBhvr>
                                      <p:to>
                                        <p:strVal val="visible"/>
                                      </p:to>
                                    </p:set>
                                    <p:animEffect transition="in" filter="wipe(down)">
                                      <p:cBhvr>
                                        <p:cTn id="15" dur="200"/>
                                        <p:tgtEl>
                                          <p:spTgt spid="6">
                                            <p:graphicEl>
                                              <a:chart seriesIdx="0" categoryIdx="0" bldStep="ptInSeries"/>
                                            </p:graphicEl>
                                          </p:spTgt>
                                        </p:tgtEl>
                                      </p:cBhvr>
                                    </p:animEffect>
                                  </p:childTnLst>
                                </p:cTn>
                              </p:par>
                            </p:childTnLst>
                          </p:cTn>
                        </p:par>
                        <p:par>
                          <p:cTn id="16" fill="hold">
                            <p:stCondLst>
                              <p:cond delay="900"/>
                            </p:stCondLst>
                            <p:childTnLst>
                              <p:par>
                                <p:cTn id="17" presetID="22" presetClass="entr" presetSubtype="4" fill="hold" grpId="0" nodeType="afterEffect">
                                  <p:stCondLst>
                                    <p:cond delay="0"/>
                                  </p:stCondLst>
                                  <p:childTnLst>
                                    <p:set>
                                      <p:cBhvr>
                                        <p:cTn id="18" dur="1" fill="hold">
                                          <p:stCondLst>
                                            <p:cond delay="0"/>
                                          </p:stCondLst>
                                        </p:cTn>
                                        <p:tgtEl>
                                          <p:spTgt spid="6">
                                            <p:graphicEl>
                                              <a:chart seriesIdx="0" categoryIdx="1" bldStep="ptInSeries"/>
                                            </p:graphicEl>
                                          </p:spTgt>
                                        </p:tgtEl>
                                        <p:attrNameLst>
                                          <p:attrName>style.visibility</p:attrName>
                                        </p:attrNameLst>
                                      </p:cBhvr>
                                      <p:to>
                                        <p:strVal val="visible"/>
                                      </p:to>
                                    </p:set>
                                    <p:animEffect transition="in" filter="wipe(down)">
                                      <p:cBhvr>
                                        <p:cTn id="19" dur="200"/>
                                        <p:tgtEl>
                                          <p:spTgt spid="6">
                                            <p:graphicEl>
                                              <a:chart seriesIdx="0" categoryIdx="1" bldStep="ptInSeries"/>
                                            </p:graphicEl>
                                          </p:spTgt>
                                        </p:tgtEl>
                                      </p:cBhvr>
                                    </p:animEffect>
                                  </p:childTnLst>
                                </p:cTn>
                              </p:par>
                            </p:childTnLst>
                          </p:cTn>
                        </p:par>
                        <p:par>
                          <p:cTn id="20" fill="hold">
                            <p:stCondLst>
                              <p:cond delay="1100"/>
                            </p:stCondLst>
                            <p:childTnLst>
                              <p:par>
                                <p:cTn id="21" presetID="22" presetClass="entr" presetSubtype="4" fill="hold" grpId="0" nodeType="afterEffect">
                                  <p:stCondLst>
                                    <p:cond delay="0"/>
                                  </p:stCondLst>
                                  <p:childTnLst>
                                    <p:set>
                                      <p:cBhvr>
                                        <p:cTn id="22" dur="1" fill="hold">
                                          <p:stCondLst>
                                            <p:cond delay="0"/>
                                          </p:stCondLst>
                                        </p:cTn>
                                        <p:tgtEl>
                                          <p:spTgt spid="6">
                                            <p:graphicEl>
                                              <a:chart seriesIdx="0" categoryIdx="2" bldStep="ptInSeries"/>
                                            </p:graphicEl>
                                          </p:spTgt>
                                        </p:tgtEl>
                                        <p:attrNameLst>
                                          <p:attrName>style.visibility</p:attrName>
                                        </p:attrNameLst>
                                      </p:cBhvr>
                                      <p:to>
                                        <p:strVal val="visible"/>
                                      </p:to>
                                    </p:set>
                                    <p:animEffect transition="in" filter="wipe(down)">
                                      <p:cBhvr>
                                        <p:cTn id="23" dur="200"/>
                                        <p:tgtEl>
                                          <p:spTgt spid="6">
                                            <p:graphicEl>
                                              <a:chart seriesIdx="0" categoryIdx="2" bldStep="ptInSeries"/>
                                            </p:graphicEl>
                                          </p:spTgt>
                                        </p:tgtEl>
                                      </p:cBhvr>
                                    </p:animEffect>
                                  </p:childTnLst>
                                </p:cTn>
                              </p:par>
                            </p:childTnLst>
                          </p:cTn>
                        </p:par>
                        <p:par>
                          <p:cTn id="24" fill="hold">
                            <p:stCondLst>
                              <p:cond delay="1300"/>
                            </p:stCondLst>
                            <p:childTnLst>
                              <p:par>
                                <p:cTn id="25" presetID="22" presetClass="entr" presetSubtype="4" fill="hold" grpId="0" nodeType="afterEffect">
                                  <p:stCondLst>
                                    <p:cond delay="0"/>
                                  </p:stCondLst>
                                  <p:childTnLst>
                                    <p:set>
                                      <p:cBhvr>
                                        <p:cTn id="26" dur="1" fill="hold">
                                          <p:stCondLst>
                                            <p:cond delay="0"/>
                                          </p:stCondLst>
                                        </p:cTn>
                                        <p:tgtEl>
                                          <p:spTgt spid="6">
                                            <p:graphicEl>
                                              <a:chart seriesIdx="0" categoryIdx="3" bldStep="ptInSeries"/>
                                            </p:graphicEl>
                                          </p:spTgt>
                                        </p:tgtEl>
                                        <p:attrNameLst>
                                          <p:attrName>style.visibility</p:attrName>
                                        </p:attrNameLst>
                                      </p:cBhvr>
                                      <p:to>
                                        <p:strVal val="visible"/>
                                      </p:to>
                                    </p:set>
                                    <p:animEffect transition="in" filter="wipe(down)">
                                      <p:cBhvr>
                                        <p:cTn id="27" dur="200"/>
                                        <p:tgtEl>
                                          <p:spTgt spid="6">
                                            <p:graphicEl>
                                              <a:chart seriesIdx="0" categoryIdx="3" bldStep="ptInSeries"/>
                                            </p:graphicEl>
                                          </p:spTgt>
                                        </p:tgtEl>
                                      </p:cBhvr>
                                    </p:animEffect>
                                  </p:childTnLst>
                                </p:cTn>
                              </p:par>
                            </p:childTnLst>
                          </p:cTn>
                        </p:par>
                        <p:par>
                          <p:cTn id="28" fill="hold">
                            <p:stCondLst>
                              <p:cond delay="1500"/>
                            </p:stCondLst>
                            <p:childTnLst>
                              <p:par>
                                <p:cTn id="29" presetID="22" presetClass="entr" presetSubtype="4" fill="hold" grpId="0" nodeType="afterEffect">
                                  <p:stCondLst>
                                    <p:cond delay="0"/>
                                  </p:stCondLst>
                                  <p:childTnLst>
                                    <p:set>
                                      <p:cBhvr>
                                        <p:cTn id="30" dur="1" fill="hold">
                                          <p:stCondLst>
                                            <p:cond delay="0"/>
                                          </p:stCondLst>
                                        </p:cTn>
                                        <p:tgtEl>
                                          <p:spTgt spid="6">
                                            <p:graphicEl>
                                              <a:chart seriesIdx="0" categoryIdx="4" bldStep="ptInSeries"/>
                                            </p:graphicEl>
                                          </p:spTgt>
                                        </p:tgtEl>
                                        <p:attrNameLst>
                                          <p:attrName>style.visibility</p:attrName>
                                        </p:attrNameLst>
                                      </p:cBhvr>
                                      <p:to>
                                        <p:strVal val="visible"/>
                                      </p:to>
                                    </p:set>
                                    <p:animEffect transition="in" filter="wipe(down)">
                                      <p:cBhvr>
                                        <p:cTn id="31" dur="200"/>
                                        <p:tgtEl>
                                          <p:spTgt spid="6">
                                            <p:graphicEl>
                                              <a:chart seriesIdx="0" categoryIdx="4" bldStep="ptInSeries"/>
                                            </p:graphicEl>
                                          </p:spTgt>
                                        </p:tgtEl>
                                      </p:cBhvr>
                                    </p:animEffect>
                                  </p:childTnLst>
                                </p:cTn>
                              </p:par>
                            </p:childTnLst>
                          </p:cTn>
                        </p:par>
                        <p:par>
                          <p:cTn id="32" fill="hold">
                            <p:stCondLst>
                              <p:cond delay="1700"/>
                            </p:stCondLst>
                            <p:childTnLst>
                              <p:par>
                                <p:cTn id="33" presetID="22" presetClass="entr" presetSubtype="4" fill="hold" grpId="0" nodeType="afterEffect">
                                  <p:stCondLst>
                                    <p:cond delay="0"/>
                                  </p:stCondLst>
                                  <p:childTnLst>
                                    <p:set>
                                      <p:cBhvr>
                                        <p:cTn id="34" dur="1" fill="hold">
                                          <p:stCondLst>
                                            <p:cond delay="0"/>
                                          </p:stCondLst>
                                        </p:cTn>
                                        <p:tgtEl>
                                          <p:spTgt spid="6">
                                            <p:graphicEl>
                                              <a:chart seriesIdx="0" categoryIdx="5" bldStep="ptInSeries"/>
                                            </p:graphicEl>
                                          </p:spTgt>
                                        </p:tgtEl>
                                        <p:attrNameLst>
                                          <p:attrName>style.visibility</p:attrName>
                                        </p:attrNameLst>
                                      </p:cBhvr>
                                      <p:to>
                                        <p:strVal val="visible"/>
                                      </p:to>
                                    </p:set>
                                    <p:animEffect transition="in" filter="wipe(down)">
                                      <p:cBhvr>
                                        <p:cTn id="35" dur="200"/>
                                        <p:tgtEl>
                                          <p:spTgt spid="6">
                                            <p:graphicEl>
                                              <a:chart seriesIdx="0" categoryIdx="5" bldStep="ptInSeries"/>
                                            </p:graphicEl>
                                          </p:spTgt>
                                        </p:tgtEl>
                                      </p:cBhvr>
                                    </p:animEffect>
                                  </p:childTnLst>
                                </p:cTn>
                              </p:par>
                            </p:childTnLst>
                          </p:cTn>
                        </p:par>
                        <p:par>
                          <p:cTn id="36" fill="hold">
                            <p:stCondLst>
                              <p:cond delay="1900"/>
                            </p:stCondLst>
                            <p:childTnLst>
                              <p:par>
                                <p:cTn id="37" presetID="22" presetClass="entr" presetSubtype="4" fill="hold" grpId="0" nodeType="afterEffect">
                                  <p:stCondLst>
                                    <p:cond delay="0"/>
                                  </p:stCondLst>
                                  <p:childTnLst>
                                    <p:set>
                                      <p:cBhvr>
                                        <p:cTn id="38" dur="1" fill="hold">
                                          <p:stCondLst>
                                            <p:cond delay="0"/>
                                          </p:stCondLst>
                                        </p:cTn>
                                        <p:tgtEl>
                                          <p:spTgt spid="6">
                                            <p:graphicEl>
                                              <a:chart seriesIdx="0" categoryIdx="6" bldStep="ptInSeries"/>
                                            </p:graphicEl>
                                          </p:spTgt>
                                        </p:tgtEl>
                                        <p:attrNameLst>
                                          <p:attrName>style.visibility</p:attrName>
                                        </p:attrNameLst>
                                      </p:cBhvr>
                                      <p:to>
                                        <p:strVal val="visible"/>
                                      </p:to>
                                    </p:set>
                                    <p:animEffect transition="in" filter="wipe(down)">
                                      <p:cBhvr>
                                        <p:cTn id="39" dur="200"/>
                                        <p:tgtEl>
                                          <p:spTgt spid="6">
                                            <p:graphicEl>
                                              <a:chart seriesIdx="0" categoryIdx="6" bldStep="ptInSeries"/>
                                            </p:graphicEl>
                                          </p:spTgt>
                                        </p:tgtEl>
                                      </p:cBhvr>
                                    </p:animEffect>
                                  </p:childTnLst>
                                </p:cTn>
                              </p:par>
                            </p:childTnLst>
                          </p:cTn>
                        </p:par>
                        <p:par>
                          <p:cTn id="40" fill="hold">
                            <p:stCondLst>
                              <p:cond delay="2100"/>
                            </p:stCondLst>
                            <p:childTnLst>
                              <p:par>
                                <p:cTn id="41" presetID="22" presetClass="entr" presetSubtype="4" fill="hold" grpId="0" nodeType="afterEffect">
                                  <p:stCondLst>
                                    <p:cond delay="0"/>
                                  </p:stCondLst>
                                  <p:childTnLst>
                                    <p:set>
                                      <p:cBhvr>
                                        <p:cTn id="42" dur="1" fill="hold">
                                          <p:stCondLst>
                                            <p:cond delay="0"/>
                                          </p:stCondLst>
                                        </p:cTn>
                                        <p:tgtEl>
                                          <p:spTgt spid="6">
                                            <p:graphicEl>
                                              <a:chart seriesIdx="0" categoryIdx="7" bldStep="ptInSeries"/>
                                            </p:graphicEl>
                                          </p:spTgt>
                                        </p:tgtEl>
                                        <p:attrNameLst>
                                          <p:attrName>style.visibility</p:attrName>
                                        </p:attrNameLst>
                                      </p:cBhvr>
                                      <p:to>
                                        <p:strVal val="visible"/>
                                      </p:to>
                                    </p:set>
                                    <p:animEffect transition="in" filter="wipe(down)">
                                      <p:cBhvr>
                                        <p:cTn id="43" dur="200"/>
                                        <p:tgtEl>
                                          <p:spTgt spid="6">
                                            <p:graphicEl>
                                              <a:chart seriesIdx="0" categoryIdx="7" bldStep="ptInSeries"/>
                                            </p:graphicEl>
                                          </p:spTgt>
                                        </p:tgtEl>
                                      </p:cBhvr>
                                    </p:animEffect>
                                  </p:childTnLst>
                                </p:cTn>
                              </p:par>
                            </p:childTnLst>
                          </p:cTn>
                        </p:par>
                        <p:par>
                          <p:cTn id="44" fill="hold">
                            <p:stCondLst>
                              <p:cond delay="2300"/>
                            </p:stCondLst>
                            <p:childTnLst>
                              <p:par>
                                <p:cTn id="45" presetID="22" presetClass="entr" presetSubtype="4" fill="hold" grpId="0" nodeType="afterEffect">
                                  <p:stCondLst>
                                    <p:cond delay="0"/>
                                  </p:stCondLst>
                                  <p:childTnLst>
                                    <p:set>
                                      <p:cBhvr>
                                        <p:cTn id="46" dur="1" fill="hold">
                                          <p:stCondLst>
                                            <p:cond delay="0"/>
                                          </p:stCondLst>
                                        </p:cTn>
                                        <p:tgtEl>
                                          <p:spTgt spid="6">
                                            <p:graphicEl>
                                              <a:chart seriesIdx="0" categoryIdx="8" bldStep="ptInSeries"/>
                                            </p:graphicEl>
                                          </p:spTgt>
                                        </p:tgtEl>
                                        <p:attrNameLst>
                                          <p:attrName>style.visibility</p:attrName>
                                        </p:attrNameLst>
                                      </p:cBhvr>
                                      <p:to>
                                        <p:strVal val="visible"/>
                                      </p:to>
                                    </p:set>
                                    <p:animEffect transition="in" filter="wipe(down)">
                                      <p:cBhvr>
                                        <p:cTn id="47" dur="200"/>
                                        <p:tgtEl>
                                          <p:spTgt spid="6">
                                            <p:graphicEl>
                                              <a:chart seriesIdx="0" categoryIdx="8" bldStep="ptInSeries"/>
                                            </p:graphicEl>
                                          </p:spTgt>
                                        </p:tgtEl>
                                      </p:cBhvr>
                                    </p:animEffect>
                                  </p:childTnLst>
                                </p:cTn>
                              </p:par>
                            </p:childTnLst>
                          </p:cTn>
                        </p:par>
                        <p:par>
                          <p:cTn id="48" fill="hold">
                            <p:stCondLst>
                              <p:cond delay="2500"/>
                            </p:stCondLst>
                            <p:childTnLst>
                              <p:par>
                                <p:cTn id="49" presetID="42" presetClass="entr" presetSubtype="0" fill="hold" grpId="0" nodeType="after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fade">
                                      <p:cBhvr>
                                        <p:cTn id="51" dur="1000"/>
                                        <p:tgtEl>
                                          <p:spTgt spid="8"/>
                                        </p:tgtEl>
                                      </p:cBhvr>
                                    </p:animEffect>
                                    <p:anim calcmode="lin" valueType="num">
                                      <p:cBhvr>
                                        <p:cTn id="52" dur="1000" fill="hold"/>
                                        <p:tgtEl>
                                          <p:spTgt spid="8"/>
                                        </p:tgtEl>
                                        <p:attrNameLst>
                                          <p:attrName>ppt_x</p:attrName>
                                        </p:attrNameLst>
                                      </p:cBhvr>
                                      <p:tavLst>
                                        <p:tav tm="0">
                                          <p:val>
                                            <p:strVal val="#ppt_x"/>
                                          </p:val>
                                        </p:tav>
                                        <p:tav tm="100000">
                                          <p:val>
                                            <p:strVal val="#ppt_x"/>
                                          </p:val>
                                        </p:tav>
                                      </p:tavLst>
                                    </p:anim>
                                    <p:anim calcmode="lin" valueType="num">
                                      <p:cBhvr>
                                        <p:cTn id="5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Graphic spid="6" grpId="0">
        <p:bldSub>
          <a:bldChart bld="seriesEl"/>
        </p:bldSub>
      </p:bldGraphic>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77"/>
          <p:cNvGrpSpPr/>
          <p:nvPr/>
        </p:nvGrpSpPr>
        <p:grpSpPr>
          <a:xfrm>
            <a:off x="4612002" y="2212504"/>
            <a:ext cx="3760535" cy="2102290"/>
            <a:chOff x="6149336" y="2057400"/>
            <a:chExt cx="5014046" cy="3693882"/>
          </a:xfrm>
        </p:grpSpPr>
        <p:grpSp>
          <p:nvGrpSpPr>
            <p:cNvPr id="4" name="组合 27"/>
            <p:cNvGrpSpPr/>
            <p:nvPr/>
          </p:nvGrpSpPr>
          <p:grpSpPr>
            <a:xfrm>
              <a:off x="6149336" y="2057400"/>
              <a:ext cx="1794404" cy="3693882"/>
              <a:chOff x="1595744" y="1504948"/>
              <a:chExt cx="2109927" cy="4343402"/>
            </a:xfrm>
          </p:grpSpPr>
          <p:grpSp>
            <p:nvGrpSpPr>
              <p:cNvPr id="5" name="组合 28"/>
              <p:cNvGrpSpPr/>
              <p:nvPr/>
            </p:nvGrpSpPr>
            <p:grpSpPr>
              <a:xfrm>
                <a:off x="1595744" y="1504948"/>
                <a:ext cx="2109927" cy="4343402"/>
                <a:chOff x="1595744" y="1504948"/>
                <a:chExt cx="2109927" cy="4343402"/>
              </a:xfrm>
            </p:grpSpPr>
            <p:grpSp>
              <p:nvGrpSpPr>
                <p:cNvPr id="6" name="组合 35"/>
                <p:cNvGrpSpPr/>
                <p:nvPr/>
              </p:nvGrpSpPr>
              <p:grpSpPr>
                <a:xfrm>
                  <a:off x="1595744" y="1504948"/>
                  <a:ext cx="1718965" cy="1546248"/>
                  <a:chOff x="1800523" y="1479548"/>
                  <a:chExt cx="1718965" cy="1546248"/>
                </a:xfrm>
                <a:solidFill>
                  <a:srgbClr val="494951"/>
                </a:solidFill>
              </p:grpSpPr>
              <p:sp>
                <p:nvSpPr>
                  <p:cNvPr id="41" name="同侧圆角矩形 40"/>
                  <p:cNvSpPr/>
                  <p:nvPr/>
                </p:nvSpPr>
                <p:spPr>
                  <a:xfrm>
                    <a:off x="3251803" y="1479548"/>
                    <a:ext cx="267685" cy="244475"/>
                  </a:xfrm>
                  <a:prstGeom prst="round2SameRect">
                    <a:avLst>
                      <a:gd name="adj1" fmla="val 9849"/>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同侧圆角矩形 41"/>
                  <p:cNvSpPr/>
                  <p:nvPr/>
                </p:nvSpPr>
                <p:spPr>
                  <a:xfrm rot="16200000">
                    <a:off x="1821708" y="2055264"/>
                    <a:ext cx="202105" cy="244475"/>
                  </a:xfrm>
                  <a:prstGeom prst="round2SameRect">
                    <a:avLst>
                      <a:gd name="adj1" fmla="val 11954"/>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同侧圆角矩形 42"/>
                  <p:cNvSpPr/>
                  <p:nvPr/>
                </p:nvSpPr>
                <p:spPr>
                  <a:xfrm rot="16200000">
                    <a:off x="1840232" y="2455840"/>
                    <a:ext cx="165058" cy="244475"/>
                  </a:xfrm>
                  <a:prstGeom prst="round2SameRect">
                    <a:avLst>
                      <a:gd name="adj1" fmla="val 11954"/>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同侧圆角矩形 43"/>
                  <p:cNvSpPr/>
                  <p:nvPr/>
                </p:nvSpPr>
                <p:spPr>
                  <a:xfrm rot="16200000">
                    <a:off x="1840233" y="2821029"/>
                    <a:ext cx="165058" cy="244475"/>
                  </a:xfrm>
                  <a:prstGeom prst="round2SameRect">
                    <a:avLst>
                      <a:gd name="adj1" fmla="val 11954"/>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圆角矩形 36"/>
                <p:cNvSpPr/>
                <p:nvPr/>
              </p:nvSpPr>
              <p:spPr>
                <a:xfrm rot="16200000">
                  <a:off x="501671" y="2644350"/>
                  <a:ext cx="4320000" cy="2088000"/>
                </a:xfrm>
                <a:prstGeom prst="roundRect">
                  <a:avLst>
                    <a:gd name="adj" fmla="val 14809"/>
                  </a:avLst>
                </a:prstGeom>
                <a:solidFill>
                  <a:srgbClr val="D8DBD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37"/>
                <p:cNvSpPr/>
                <p:nvPr/>
              </p:nvSpPr>
              <p:spPr>
                <a:xfrm rot="16200000">
                  <a:off x="554471" y="2690766"/>
                  <a:ext cx="4214400" cy="1995168"/>
                </a:xfrm>
                <a:prstGeom prst="roundRect">
                  <a:avLst>
                    <a:gd name="adj" fmla="val 13725"/>
                  </a:avLst>
                </a:prstGeom>
                <a:solidFill>
                  <a:schemeClr val="bg1">
                    <a:lumMod val="95000"/>
                  </a:schemeClr>
                </a:solidFill>
                <a:ln w="19050">
                  <a:solidFill>
                    <a:srgbClr val="BCBD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468571" y="5336102"/>
                  <a:ext cx="347150" cy="347150"/>
                </a:xfrm>
                <a:prstGeom prst="ellipse">
                  <a:avLst/>
                </a:prstGeom>
                <a:solidFill>
                  <a:srgbClr val="DDDEE0"/>
                </a:solidFill>
                <a:ln w="19050">
                  <a:solidFill>
                    <a:srgbClr val="A4A7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a:off x="2464535" y="1853651"/>
                  <a:ext cx="354806" cy="45793"/>
                </a:xfrm>
                <a:prstGeom prst="roundRect">
                  <a:avLst>
                    <a:gd name="adj" fmla="val 50000"/>
                  </a:avLst>
                </a:prstGeom>
                <a:solidFill>
                  <a:srgbClr val="4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矩形 30"/>
              <p:cNvSpPr/>
              <p:nvPr/>
            </p:nvSpPr>
            <p:spPr>
              <a:xfrm>
                <a:off x="1788546" y="2120899"/>
                <a:ext cx="1746250" cy="3092451"/>
              </a:xfrm>
              <a:prstGeom prst="rect">
                <a:avLst/>
              </a:prstGeom>
              <a:blipFill dpi="0" rotWithShape="1">
                <a:blip r:embed="rId4"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44"/>
            <p:cNvGrpSpPr/>
            <p:nvPr/>
          </p:nvGrpSpPr>
          <p:grpSpPr>
            <a:xfrm>
              <a:off x="9368978" y="2057400"/>
              <a:ext cx="1794404" cy="3693882"/>
              <a:chOff x="1595744" y="1504948"/>
              <a:chExt cx="2109927" cy="4343402"/>
            </a:xfrm>
          </p:grpSpPr>
          <p:grpSp>
            <p:nvGrpSpPr>
              <p:cNvPr id="8" name="组合 45"/>
              <p:cNvGrpSpPr/>
              <p:nvPr/>
            </p:nvGrpSpPr>
            <p:grpSpPr>
              <a:xfrm>
                <a:off x="1595744" y="1504948"/>
                <a:ext cx="2109927" cy="4343402"/>
                <a:chOff x="1595744" y="1504948"/>
                <a:chExt cx="2109927" cy="4343402"/>
              </a:xfrm>
            </p:grpSpPr>
            <p:grpSp>
              <p:nvGrpSpPr>
                <p:cNvPr id="9" name="组合 52"/>
                <p:cNvGrpSpPr/>
                <p:nvPr/>
              </p:nvGrpSpPr>
              <p:grpSpPr>
                <a:xfrm>
                  <a:off x="1595744" y="1504948"/>
                  <a:ext cx="1718965" cy="1546248"/>
                  <a:chOff x="1800523" y="1479548"/>
                  <a:chExt cx="1718965" cy="1546248"/>
                </a:xfrm>
                <a:solidFill>
                  <a:srgbClr val="494951"/>
                </a:solidFill>
              </p:grpSpPr>
              <p:sp>
                <p:nvSpPr>
                  <p:cNvPr id="58" name="同侧圆角矩形 57"/>
                  <p:cNvSpPr/>
                  <p:nvPr/>
                </p:nvSpPr>
                <p:spPr>
                  <a:xfrm>
                    <a:off x="3251803" y="1479548"/>
                    <a:ext cx="267685" cy="244475"/>
                  </a:xfrm>
                  <a:prstGeom prst="round2SameRect">
                    <a:avLst>
                      <a:gd name="adj1" fmla="val 9849"/>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同侧圆角矩形 58"/>
                  <p:cNvSpPr/>
                  <p:nvPr/>
                </p:nvSpPr>
                <p:spPr>
                  <a:xfrm rot="16200000">
                    <a:off x="1821708" y="2055264"/>
                    <a:ext cx="202105" cy="244475"/>
                  </a:xfrm>
                  <a:prstGeom prst="round2SameRect">
                    <a:avLst>
                      <a:gd name="adj1" fmla="val 11954"/>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同侧圆角矩形 59"/>
                  <p:cNvSpPr/>
                  <p:nvPr/>
                </p:nvSpPr>
                <p:spPr>
                  <a:xfrm rot="16200000">
                    <a:off x="1840232" y="2455840"/>
                    <a:ext cx="165058" cy="244475"/>
                  </a:xfrm>
                  <a:prstGeom prst="round2SameRect">
                    <a:avLst>
                      <a:gd name="adj1" fmla="val 11954"/>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同侧圆角矩形 60"/>
                  <p:cNvSpPr/>
                  <p:nvPr/>
                </p:nvSpPr>
                <p:spPr>
                  <a:xfrm rot="16200000">
                    <a:off x="1840233" y="2821029"/>
                    <a:ext cx="165058" cy="244475"/>
                  </a:xfrm>
                  <a:prstGeom prst="round2SameRect">
                    <a:avLst>
                      <a:gd name="adj1" fmla="val 11954"/>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4" name="圆角矩形 53"/>
                <p:cNvSpPr/>
                <p:nvPr/>
              </p:nvSpPr>
              <p:spPr>
                <a:xfrm rot="16200000">
                  <a:off x="501671" y="2644350"/>
                  <a:ext cx="4320000" cy="2088000"/>
                </a:xfrm>
                <a:prstGeom prst="roundRect">
                  <a:avLst>
                    <a:gd name="adj" fmla="val 14809"/>
                  </a:avLst>
                </a:prstGeom>
                <a:solidFill>
                  <a:srgbClr val="D8DBD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a:off x="554471" y="2690766"/>
                  <a:ext cx="4214400" cy="1995168"/>
                </a:xfrm>
                <a:prstGeom prst="roundRect">
                  <a:avLst>
                    <a:gd name="adj" fmla="val 13725"/>
                  </a:avLst>
                </a:prstGeom>
                <a:solidFill>
                  <a:schemeClr val="bg1">
                    <a:lumMod val="95000"/>
                  </a:schemeClr>
                </a:solidFill>
                <a:ln w="19050">
                  <a:solidFill>
                    <a:srgbClr val="BCBD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2468571" y="5336102"/>
                  <a:ext cx="347150" cy="347150"/>
                </a:xfrm>
                <a:prstGeom prst="ellipse">
                  <a:avLst/>
                </a:prstGeom>
                <a:solidFill>
                  <a:srgbClr val="DDDEE0"/>
                </a:solidFill>
                <a:ln w="19050">
                  <a:solidFill>
                    <a:srgbClr val="A4A7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圆角矩形 56"/>
                <p:cNvSpPr/>
                <p:nvPr/>
              </p:nvSpPr>
              <p:spPr>
                <a:xfrm>
                  <a:off x="2464535" y="1853651"/>
                  <a:ext cx="354806" cy="45793"/>
                </a:xfrm>
                <a:prstGeom prst="roundRect">
                  <a:avLst>
                    <a:gd name="adj" fmla="val 50000"/>
                  </a:avLst>
                </a:prstGeom>
                <a:solidFill>
                  <a:srgbClr val="4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矩形 47"/>
              <p:cNvSpPr/>
              <p:nvPr/>
            </p:nvSpPr>
            <p:spPr>
              <a:xfrm>
                <a:off x="1788546" y="2120899"/>
                <a:ext cx="1746250" cy="3092451"/>
              </a:xfrm>
              <a:prstGeom prst="rect">
                <a:avLst/>
              </a:prstGeom>
              <a:blipFill dpi="0" rotWithShape="1">
                <a:blip r:embed="rId4"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10"/>
          <p:cNvGrpSpPr/>
          <p:nvPr/>
        </p:nvGrpSpPr>
        <p:grpSpPr>
          <a:xfrm>
            <a:off x="5686628" y="1744452"/>
            <a:ext cx="1643126" cy="2827368"/>
            <a:chOff x="1595744" y="1504948"/>
            <a:chExt cx="2109927" cy="4343402"/>
          </a:xfrm>
        </p:grpSpPr>
        <p:grpSp>
          <p:nvGrpSpPr>
            <p:cNvPr id="11" name="组合 11"/>
            <p:cNvGrpSpPr/>
            <p:nvPr/>
          </p:nvGrpSpPr>
          <p:grpSpPr>
            <a:xfrm>
              <a:off x="1595744" y="1504948"/>
              <a:ext cx="2109927" cy="4343402"/>
              <a:chOff x="1595744" y="1504948"/>
              <a:chExt cx="2109927" cy="4343402"/>
            </a:xfrm>
          </p:grpSpPr>
          <p:grpSp>
            <p:nvGrpSpPr>
              <p:cNvPr id="12" name="组合 18"/>
              <p:cNvGrpSpPr/>
              <p:nvPr/>
            </p:nvGrpSpPr>
            <p:grpSpPr>
              <a:xfrm>
                <a:off x="1595744" y="1504948"/>
                <a:ext cx="1718965" cy="1546248"/>
                <a:chOff x="1800523" y="1479548"/>
                <a:chExt cx="1718965" cy="1546248"/>
              </a:xfrm>
              <a:solidFill>
                <a:srgbClr val="494951"/>
              </a:solidFill>
            </p:grpSpPr>
            <p:sp>
              <p:nvSpPr>
                <p:cNvPr id="24" name="同侧圆角矩形 23"/>
                <p:cNvSpPr/>
                <p:nvPr/>
              </p:nvSpPr>
              <p:spPr>
                <a:xfrm>
                  <a:off x="3251803" y="1479548"/>
                  <a:ext cx="267685" cy="244475"/>
                </a:xfrm>
                <a:prstGeom prst="round2SameRect">
                  <a:avLst>
                    <a:gd name="adj1" fmla="val 9849"/>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同侧圆角矩形 24"/>
                <p:cNvSpPr/>
                <p:nvPr/>
              </p:nvSpPr>
              <p:spPr>
                <a:xfrm rot="16200000">
                  <a:off x="1821708" y="2055264"/>
                  <a:ext cx="202105" cy="244475"/>
                </a:xfrm>
                <a:prstGeom prst="round2SameRect">
                  <a:avLst>
                    <a:gd name="adj1" fmla="val 11954"/>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同侧圆角矩形 25"/>
                <p:cNvSpPr/>
                <p:nvPr/>
              </p:nvSpPr>
              <p:spPr>
                <a:xfrm rot="16200000">
                  <a:off x="1840232" y="2455840"/>
                  <a:ext cx="165058" cy="244475"/>
                </a:xfrm>
                <a:prstGeom prst="round2SameRect">
                  <a:avLst>
                    <a:gd name="adj1" fmla="val 11954"/>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同侧圆角矩形 26"/>
                <p:cNvSpPr/>
                <p:nvPr/>
              </p:nvSpPr>
              <p:spPr>
                <a:xfrm rot="16200000">
                  <a:off x="1840233" y="2821029"/>
                  <a:ext cx="165058" cy="244475"/>
                </a:xfrm>
                <a:prstGeom prst="round2SameRect">
                  <a:avLst>
                    <a:gd name="adj1" fmla="val 11954"/>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圆角矩形 19"/>
              <p:cNvSpPr/>
              <p:nvPr/>
            </p:nvSpPr>
            <p:spPr>
              <a:xfrm rot="16200000">
                <a:off x="501671" y="2644350"/>
                <a:ext cx="4320000" cy="2088000"/>
              </a:xfrm>
              <a:prstGeom prst="roundRect">
                <a:avLst>
                  <a:gd name="adj" fmla="val 14809"/>
                </a:avLst>
              </a:prstGeom>
              <a:solidFill>
                <a:srgbClr val="D8DBDD"/>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rot="16200000">
                <a:off x="554471" y="2690766"/>
                <a:ext cx="4214400" cy="1995168"/>
              </a:xfrm>
              <a:prstGeom prst="roundRect">
                <a:avLst>
                  <a:gd name="adj" fmla="val 13725"/>
                </a:avLst>
              </a:prstGeom>
              <a:solidFill>
                <a:schemeClr val="bg1">
                  <a:lumMod val="95000"/>
                </a:schemeClr>
              </a:solidFill>
              <a:ln w="19050">
                <a:solidFill>
                  <a:srgbClr val="BCBD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2468571" y="5336102"/>
                <a:ext cx="347150" cy="347150"/>
              </a:xfrm>
              <a:prstGeom prst="ellipse">
                <a:avLst/>
              </a:prstGeom>
              <a:solidFill>
                <a:srgbClr val="DDDEE0"/>
              </a:solidFill>
              <a:ln w="19050">
                <a:solidFill>
                  <a:srgbClr val="A4A7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a:off x="2464535" y="1853651"/>
                <a:ext cx="354806" cy="45793"/>
              </a:xfrm>
              <a:prstGeom prst="roundRect">
                <a:avLst>
                  <a:gd name="adj" fmla="val 50000"/>
                </a:avLst>
              </a:prstGeom>
              <a:solidFill>
                <a:srgbClr val="4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1788546" y="2120900"/>
              <a:ext cx="1746250" cy="3092450"/>
            </a:xfrm>
            <a:prstGeom prst="rect">
              <a:avLst/>
            </a:prstGeom>
            <a:blipFill dpi="0" rotWithShape="1">
              <a:blip r:embed="rId5"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76"/>
          <p:cNvGrpSpPr/>
          <p:nvPr/>
        </p:nvGrpSpPr>
        <p:grpSpPr>
          <a:xfrm>
            <a:off x="749042" y="1520468"/>
            <a:ext cx="1350000" cy="1350417"/>
            <a:chOff x="998722" y="2077464"/>
            <a:chExt cx="1800000" cy="1800000"/>
          </a:xfrm>
        </p:grpSpPr>
        <p:sp>
          <p:nvSpPr>
            <p:cNvPr id="64" name="椭圆 63"/>
            <p:cNvSpPr/>
            <p:nvPr/>
          </p:nvSpPr>
          <p:spPr>
            <a:xfrm>
              <a:off x="998722" y="2077464"/>
              <a:ext cx="1800000" cy="1800000"/>
            </a:xfrm>
            <a:prstGeom prst="ellipse">
              <a:avLst/>
            </a:pr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弧形 61"/>
            <p:cNvSpPr/>
            <p:nvPr/>
          </p:nvSpPr>
          <p:spPr>
            <a:xfrm>
              <a:off x="998722" y="2077464"/>
              <a:ext cx="1800000" cy="1800000"/>
            </a:xfrm>
            <a:prstGeom prst="arc">
              <a:avLst>
                <a:gd name="adj1" fmla="val 16200000"/>
                <a:gd name="adj2" fmla="val 8851924"/>
              </a:avLst>
            </a:prstGeom>
            <a:ln w="127000" cap="rnd">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5" name="组合 75"/>
          <p:cNvGrpSpPr/>
          <p:nvPr/>
        </p:nvGrpSpPr>
        <p:grpSpPr>
          <a:xfrm>
            <a:off x="2685140" y="1520468"/>
            <a:ext cx="1350000" cy="1350417"/>
            <a:chOff x="3580187" y="2077464"/>
            <a:chExt cx="1800000" cy="1800000"/>
          </a:xfrm>
        </p:grpSpPr>
        <p:sp>
          <p:nvSpPr>
            <p:cNvPr id="65" name="椭圆 64"/>
            <p:cNvSpPr/>
            <p:nvPr/>
          </p:nvSpPr>
          <p:spPr>
            <a:xfrm>
              <a:off x="3580187" y="2077464"/>
              <a:ext cx="1800000" cy="1800000"/>
            </a:xfrm>
            <a:prstGeom prst="ellipse">
              <a:avLst/>
            </a:pr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弧形 62"/>
            <p:cNvSpPr/>
            <p:nvPr/>
          </p:nvSpPr>
          <p:spPr>
            <a:xfrm>
              <a:off x="3580187" y="2077464"/>
              <a:ext cx="1800000" cy="1800000"/>
            </a:xfrm>
            <a:prstGeom prst="arc">
              <a:avLst>
                <a:gd name="adj1" fmla="val 16200000"/>
                <a:gd name="adj2" fmla="val 11250901"/>
              </a:avLst>
            </a:prstGeom>
            <a:ln w="127000" cap="rnd">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6" name="组合 74"/>
          <p:cNvGrpSpPr/>
          <p:nvPr/>
        </p:nvGrpSpPr>
        <p:grpSpPr>
          <a:xfrm>
            <a:off x="952458" y="1723946"/>
            <a:ext cx="943168" cy="943460"/>
            <a:chOff x="1269943" y="2348685"/>
            <a:chExt cx="1257558" cy="1257558"/>
          </a:xfrm>
        </p:grpSpPr>
        <p:sp>
          <p:nvSpPr>
            <p:cNvPr id="68" name="椭圆 67"/>
            <p:cNvSpPr/>
            <p:nvPr/>
          </p:nvSpPr>
          <p:spPr>
            <a:xfrm>
              <a:off x="1269943" y="2348685"/>
              <a:ext cx="1257558" cy="1257558"/>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1378158" y="2639015"/>
              <a:ext cx="1041130" cy="676899"/>
            </a:xfrm>
            <a:prstGeom prst="rect">
              <a:avLst/>
            </a:prstGeom>
          </p:spPr>
          <p:txBody>
            <a:bodyPr wrap="none" anchor="ctr">
              <a:spAutoFit/>
            </a:bodyPr>
            <a:lstStyle/>
            <a:p>
              <a:pPr algn="ctr"/>
              <a:r>
                <a:rPr lang="en-US" altLang="zh-CN" sz="2700" dirty="0">
                  <a:solidFill>
                    <a:schemeClr val="bg1"/>
                  </a:solidFill>
                </a:rPr>
                <a:t>65%</a:t>
              </a:r>
              <a:endParaRPr lang="zh-CN" altLang="en-US" sz="2700" dirty="0">
                <a:solidFill>
                  <a:schemeClr val="bg1"/>
                </a:solidFill>
              </a:endParaRPr>
            </a:p>
          </p:txBody>
        </p:sp>
      </p:grpSp>
      <p:grpSp>
        <p:nvGrpSpPr>
          <p:cNvPr id="17" name="组合 71"/>
          <p:cNvGrpSpPr/>
          <p:nvPr/>
        </p:nvGrpSpPr>
        <p:grpSpPr>
          <a:xfrm>
            <a:off x="2888556" y="1723946"/>
            <a:ext cx="943168" cy="943460"/>
            <a:chOff x="3862790" y="2348685"/>
            <a:chExt cx="1257558" cy="1257558"/>
          </a:xfrm>
        </p:grpSpPr>
        <p:sp>
          <p:nvSpPr>
            <p:cNvPr id="69" name="椭圆 68"/>
            <p:cNvSpPr/>
            <p:nvPr/>
          </p:nvSpPr>
          <p:spPr>
            <a:xfrm>
              <a:off x="3862790" y="2348685"/>
              <a:ext cx="1257558" cy="1257558"/>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3948241" y="2661876"/>
              <a:ext cx="1041130" cy="676899"/>
            </a:xfrm>
            <a:prstGeom prst="rect">
              <a:avLst/>
            </a:prstGeom>
          </p:spPr>
          <p:txBody>
            <a:bodyPr wrap="none" anchor="ctr">
              <a:spAutoFit/>
            </a:bodyPr>
            <a:lstStyle/>
            <a:p>
              <a:pPr algn="ctr"/>
              <a:r>
                <a:rPr lang="en-US" altLang="zh-CN" sz="2700" dirty="0">
                  <a:solidFill>
                    <a:schemeClr val="bg1"/>
                  </a:solidFill>
                </a:rPr>
                <a:t>75%</a:t>
              </a:r>
              <a:endParaRPr lang="zh-CN" altLang="en-US" sz="2700" dirty="0">
                <a:solidFill>
                  <a:schemeClr val="bg1"/>
                </a:solidFill>
              </a:endParaRPr>
            </a:p>
          </p:txBody>
        </p:sp>
      </p:grpSp>
      <p:sp>
        <p:nvSpPr>
          <p:cNvPr id="70" name="矩形 69"/>
          <p:cNvSpPr/>
          <p:nvPr/>
        </p:nvSpPr>
        <p:spPr>
          <a:xfrm>
            <a:off x="728708" y="3433220"/>
            <a:ext cx="3314969" cy="1069534"/>
          </a:xfrm>
          <a:prstGeom prst="rect">
            <a:avLst/>
          </a:prstGeom>
        </p:spPr>
        <p:txBody>
          <a:bodyPr wrap="square" lIns="68589" tIns="34295" rIns="68589" bIns="34295">
            <a:spAutoFit/>
          </a:bodyPr>
          <a:lstStyle/>
          <a:p>
            <a:pPr>
              <a:lnSpc>
                <a:spcPct val="150000"/>
              </a:lnSpc>
              <a:spcAft>
                <a:spcPts val="450"/>
              </a:spcAft>
            </a:pPr>
            <a:r>
              <a:rPr lang="zh-CN" altLang="en-US" sz="800" dirty="0">
                <a:solidFill>
                  <a:schemeClr val="accent1"/>
                </a:solidFill>
                <a:latin typeface="+mn-ea"/>
              </a:rPr>
              <a:t>为客户服务是我们存在的唯一理由，客户需求是我们发展的原动力。</a:t>
            </a:r>
            <a:endParaRPr lang="en-US" altLang="zh-CN" sz="800" dirty="0">
              <a:solidFill>
                <a:schemeClr val="accent1"/>
              </a:solidFill>
              <a:latin typeface="+mn-ea"/>
            </a:endParaRPr>
          </a:p>
          <a:p>
            <a:pPr>
              <a:lnSpc>
                <a:spcPct val="150000"/>
              </a:lnSpc>
              <a:spcAft>
                <a:spcPts val="450"/>
              </a:spcAft>
            </a:pPr>
            <a:r>
              <a:rPr lang="zh-CN" altLang="en-US" sz="800" dirty="0">
                <a:solidFill>
                  <a:schemeClr val="accent1"/>
                </a:solidFill>
                <a:latin typeface="+mn-ea"/>
              </a:rPr>
              <a:t>我们坚持以客户为中心，快速响应客户需求，持续为客户创造长期价值进而成就客户。为客户提供有效服务，是我们工作的方向和价值评价的标尺，成就客户就是成就我们自己。为客户服务是我们存在的唯一理由，客户需求是我们发展的原动力。</a:t>
            </a:r>
            <a:endParaRPr lang="en-US" altLang="zh-CN" sz="800" dirty="0">
              <a:solidFill>
                <a:schemeClr val="accent1"/>
              </a:solidFill>
              <a:latin typeface="+mn-ea"/>
            </a:endParaRPr>
          </a:p>
        </p:txBody>
      </p:sp>
      <p:sp>
        <p:nvSpPr>
          <p:cNvPr id="79" name="矩形 78"/>
          <p:cNvSpPr/>
          <p:nvPr/>
        </p:nvSpPr>
        <p:spPr>
          <a:xfrm>
            <a:off x="790636" y="3041881"/>
            <a:ext cx="1266812" cy="238537"/>
          </a:xfrm>
          <a:prstGeom prst="rect">
            <a:avLst/>
          </a:prstGeom>
        </p:spPr>
        <p:txBody>
          <a:bodyPr wrap="none" lIns="68589" tIns="34295" rIns="68589" bIns="34295">
            <a:spAutoFit/>
          </a:bodyPr>
          <a:lstStyle/>
          <a:p>
            <a:pPr algn="ctr"/>
            <a:r>
              <a:rPr lang="en-US" altLang="zh-CN" sz="1100" dirty="0">
                <a:solidFill>
                  <a:schemeClr val="accent1">
                    <a:lumMod val="75000"/>
                  </a:schemeClr>
                </a:solidFill>
                <a:latin typeface="+mj-ea"/>
                <a:ea typeface="+mj-ea"/>
              </a:rPr>
              <a:t>2014</a:t>
            </a:r>
            <a:r>
              <a:rPr lang="zh-CN" altLang="en-US" sz="1100" dirty="0">
                <a:solidFill>
                  <a:schemeClr val="accent1">
                    <a:lumMod val="75000"/>
                  </a:schemeClr>
                </a:solidFill>
                <a:latin typeface="+mj-ea"/>
                <a:ea typeface="+mj-ea"/>
              </a:rPr>
              <a:t>年市场占有率</a:t>
            </a:r>
          </a:p>
        </p:txBody>
      </p:sp>
      <p:sp>
        <p:nvSpPr>
          <p:cNvPr id="80" name="矩形 79"/>
          <p:cNvSpPr/>
          <p:nvPr/>
        </p:nvSpPr>
        <p:spPr>
          <a:xfrm>
            <a:off x="2701924" y="3041881"/>
            <a:ext cx="1266812" cy="238537"/>
          </a:xfrm>
          <a:prstGeom prst="rect">
            <a:avLst/>
          </a:prstGeom>
        </p:spPr>
        <p:txBody>
          <a:bodyPr wrap="none" lIns="68589" tIns="34295" rIns="68589" bIns="34295">
            <a:spAutoFit/>
          </a:bodyPr>
          <a:lstStyle/>
          <a:p>
            <a:pPr algn="ctr"/>
            <a:r>
              <a:rPr lang="en-US" altLang="zh-CN" sz="1100" dirty="0">
                <a:solidFill>
                  <a:schemeClr val="accent1">
                    <a:lumMod val="75000"/>
                  </a:schemeClr>
                </a:solidFill>
                <a:latin typeface="+mj-ea"/>
                <a:ea typeface="+mj-ea"/>
              </a:rPr>
              <a:t>2015</a:t>
            </a:r>
            <a:r>
              <a:rPr lang="zh-CN" altLang="en-US" sz="1100" dirty="0">
                <a:solidFill>
                  <a:schemeClr val="accent1">
                    <a:lumMod val="75000"/>
                  </a:schemeClr>
                </a:solidFill>
                <a:latin typeface="+mj-ea"/>
                <a:ea typeface="+mj-ea"/>
              </a:rPr>
              <a:t>年市场占有率</a:t>
            </a:r>
          </a:p>
        </p:txBody>
      </p:sp>
    </p:spTree>
    <p:custDataLst>
      <p:tags r:id="rId1"/>
    </p:custDataLst>
    <p:extLst>
      <p:ext uri="{BB962C8B-B14F-4D97-AF65-F5344CB8AC3E}">
        <p14:creationId xmlns:p14="http://schemas.microsoft.com/office/powerpoint/2010/main" val="2364215710"/>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900" decel="100000" fill="hold"/>
                                        <p:tgtEl>
                                          <p:spTgt spid="1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50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900" decel="100000" fill="hold"/>
                                        <p:tgtEl>
                                          <p:spTgt spid="3"/>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9" presetClass="entr" presetSubtype="0" decel="10000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 calcmode="lin" valueType="num">
                                      <p:cBhvr>
                                        <p:cTn id="23" dur="500" fill="hold"/>
                                        <p:tgtEl>
                                          <p:spTgt spid="13"/>
                                        </p:tgtEl>
                                        <p:attrNameLst>
                                          <p:attrName>style.rotation</p:attrName>
                                        </p:attrNameLst>
                                      </p:cBhvr>
                                      <p:tavLst>
                                        <p:tav tm="0">
                                          <p:val>
                                            <p:fltVal val="360"/>
                                          </p:val>
                                        </p:tav>
                                        <p:tav tm="100000">
                                          <p:val>
                                            <p:fltVal val="0"/>
                                          </p:val>
                                        </p:tav>
                                      </p:tavLst>
                                    </p:anim>
                                    <p:animEffect transition="in" filter="fade">
                                      <p:cBhvr>
                                        <p:cTn id="24" dur="500"/>
                                        <p:tgtEl>
                                          <p:spTgt spid="13"/>
                                        </p:tgtEl>
                                      </p:cBhvr>
                                    </p:animEffect>
                                  </p:childTnLst>
                                </p:cTn>
                              </p:par>
                              <p:par>
                                <p:cTn id="25" presetID="53" presetClass="entr" presetSubtype="16" fill="hold" nodeType="withEffect">
                                  <p:stCondLst>
                                    <p:cond delay="25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grpId="0" nodeType="withEffect">
                                  <p:stCondLst>
                                    <p:cond delay="250"/>
                                  </p:stCondLst>
                                  <p:childTnLst>
                                    <p:set>
                                      <p:cBhvr>
                                        <p:cTn id="31" dur="1" fill="hold">
                                          <p:stCondLst>
                                            <p:cond delay="0"/>
                                          </p:stCondLst>
                                        </p:cTn>
                                        <p:tgtEl>
                                          <p:spTgt spid="79"/>
                                        </p:tgtEl>
                                        <p:attrNameLst>
                                          <p:attrName>style.visibility</p:attrName>
                                        </p:attrNameLst>
                                      </p:cBhvr>
                                      <p:to>
                                        <p:strVal val="visible"/>
                                      </p:to>
                                    </p:set>
                                    <p:anim calcmode="lin" valueType="num">
                                      <p:cBhvr>
                                        <p:cTn id="32" dur="500" fill="hold"/>
                                        <p:tgtEl>
                                          <p:spTgt spid="79"/>
                                        </p:tgtEl>
                                        <p:attrNameLst>
                                          <p:attrName>ppt_w</p:attrName>
                                        </p:attrNameLst>
                                      </p:cBhvr>
                                      <p:tavLst>
                                        <p:tav tm="0">
                                          <p:val>
                                            <p:fltVal val="0"/>
                                          </p:val>
                                        </p:tav>
                                        <p:tav tm="100000">
                                          <p:val>
                                            <p:strVal val="#ppt_w"/>
                                          </p:val>
                                        </p:tav>
                                      </p:tavLst>
                                    </p:anim>
                                    <p:anim calcmode="lin" valueType="num">
                                      <p:cBhvr>
                                        <p:cTn id="33" dur="500" fill="hold"/>
                                        <p:tgtEl>
                                          <p:spTgt spid="79"/>
                                        </p:tgtEl>
                                        <p:attrNameLst>
                                          <p:attrName>ppt_h</p:attrName>
                                        </p:attrNameLst>
                                      </p:cBhvr>
                                      <p:tavLst>
                                        <p:tav tm="0">
                                          <p:val>
                                            <p:fltVal val="0"/>
                                          </p:val>
                                        </p:tav>
                                        <p:tav tm="100000">
                                          <p:val>
                                            <p:strVal val="#ppt_h"/>
                                          </p:val>
                                        </p:tav>
                                      </p:tavLst>
                                    </p:anim>
                                    <p:animEffect transition="in" filter="fade">
                                      <p:cBhvr>
                                        <p:cTn id="34" dur="500"/>
                                        <p:tgtEl>
                                          <p:spTgt spid="79"/>
                                        </p:tgtEl>
                                      </p:cBhvr>
                                    </p:animEffect>
                                  </p:childTnLst>
                                </p:cTn>
                              </p:par>
                            </p:childTnLst>
                          </p:cTn>
                        </p:par>
                      </p:childTnLst>
                    </p:cTn>
                  </p:par>
                  <p:par>
                    <p:cTn id="35" fill="hold">
                      <p:stCondLst>
                        <p:cond delay="indefinite"/>
                      </p:stCondLst>
                      <p:childTnLst>
                        <p:par>
                          <p:cTn id="36" fill="hold">
                            <p:stCondLst>
                              <p:cond delay="0"/>
                            </p:stCondLst>
                            <p:childTnLst>
                              <p:par>
                                <p:cTn id="37" presetID="49" presetClass="entr" presetSubtype="0" decel="10000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p:cTn id="39" dur="500" fill="hold"/>
                                        <p:tgtEl>
                                          <p:spTgt spid="15"/>
                                        </p:tgtEl>
                                        <p:attrNameLst>
                                          <p:attrName>ppt_w</p:attrName>
                                        </p:attrNameLst>
                                      </p:cBhvr>
                                      <p:tavLst>
                                        <p:tav tm="0">
                                          <p:val>
                                            <p:fltVal val="0"/>
                                          </p:val>
                                        </p:tav>
                                        <p:tav tm="100000">
                                          <p:val>
                                            <p:strVal val="#ppt_w"/>
                                          </p:val>
                                        </p:tav>
                                      </p:tavLst>
                                    </p:anim>
                                    <p:anim calcmode="lin" valueType="num">
                                      <p:cBhvr>
                                        <p:cTn id="40" dur="500" fill="hold"/>
                                        <p:tgtEl>
                                          <p:spTgt spid="15"/>
                                        </p:tgtEl>
                                        <p:attrNameLst>
                                          <p:attrName>ppt_h</p:attrName>
                                        </p:attrNameLst>
                                      </p:cBhvr>
                                      <p:tavLst>
                                        <p:tav tm="0">
                                          <p:val>
                                            <p:fltVal val="0"/>
                                          </p:val>
                                        </p:tav>
                                        <p:tav tm="100000">
                                          <p:val>
                                            <p:strVal val="#ppt_h"/>
                                          </p:val>
                                        </p:tav>
                                      </p:tavLst>
                                    </p:anim>
                                    <p:anim calcmode="lin" valueType="num">
                                      <p:cBhvr>
                                        <p:cTn id="41" dur="500" fill="hold"/>
                                        <p:tgtEl>
                                          <p:spTgt spid="15"/>
                                        </p:tgtEl>
                                        <p:attrNameLst>
                                          <p:attrName>style.rotation</p:attrName>
                                        </p:attrNameLst>
                                      </p:cBhvr>
                                      <p:tavLst>
                                        <p:tav tm="0">
                                          <p:val>
                                            <p:fltVal val="360"/>
                                          </p:val>
                                        </p:tav>
                                        <p:tav tm="100000">
                                          <p:val>
                                            <p:fltVal val="0"/>
                                          </p:val>
                                        </p:tav>
                                      </p:tavLst>
                                    </p:anim>
                                    <p:animEffect transition="in" filter="fade">
                                      <p:cBhvr>
                                        <p:cTn id="42" dur="500"/>
                                        <p:tgtEl>
                                          <p:spTgt spid="15"/>
                                        </p:tgtEl>
                                      </p:cBhvr>
                                    </p:animEffect>
                                  </p:childTnLst>
                                </p:cTn>
                              </p:par>
                              <p:par>
                                <p:cTn id="43" presetID="53" presetClass="entr" presetSubtype="16" fill="hold" nodeType="withEffect">
                                  <p:stCondLst>
                                    <p:cond delay="250"/>
                                  </p:stCondLst>
                                  <p:childTnLst>
                                    <p:set>
                                      <p:cBhvr>
                                        <p:cTn id="44" dur="1" fill="hold">
                                          <p:stCondLst>
                                            <p:cond delay="0"/>
                                          </p:stCondLst>
                                        </p:cTn>
                                        <p:tgtEl>
                                          <p:spTgt spid="17"/>
                                        </p:tgtEl>
                                        <p:attrNameLst>
                                          <p:attrName>style.visibility</p:attrName>
                                        </p:attrNameLst>
                                      </p:cBhvr>
                                      <p:to>
                                        <p:strVal val="visible"/>
                                      </p:to>
                                    </p:set>
                                    <p:anim calcmode="lin" valueType="num">
                                      <p:cBhvr>
                                        <p:cTn id="45" dur="500" fill="hold"/>
                                        <p:tgtEl>
                                          <p:spTgt spid="17"/>
                                        </p:tgtEl>
                                        <p:attrNameLst>
                                          <p:attrName>ppt_w</p:attrName>
                                        </p:attrNameLst>
                                      </p:cBhvr>
                                      <p:tavLst>
                                        <p:tav tm="0">
                                          <p:val>
                                            <p:fltVal val="0"/>
                                          </p:val>
                                        </p:tav>
                                        <p:tav tm="100000">
                                          <p:val>
                                            <p:strVal val="#ppt_w"/>
                                          </p:val>
                                        </p:tav>
                                      </p:tavLst>
                                    </p:anim>
                                    <p:anim calcmode="lin" valueType="num">
                                      <p:cBhvr>
                                        <p:cTn id="46" dur="500" fill="hold"/>
                                        <p:tgtEl>
                                          <p:spTgt spid="17"/>
                                        </p:tgtEl>
                                        <p:attrNameLst>
                                          <p:attrName>ppt_h</p:attrName>
                                        </p:attrNameLst>
                                      </p:cBhvr>
                                      <p:tavLst>
                                        <p:tav tm="0">
                                          <p:val>
                                            <p:fltVal val="0"/>
                                          </p:val>
                                        </p:tav>
                                        <p:tav tm="100000">
                                          <p:val>
                                            <p:strVal val="#ppt_h"/>
                                          </p:val>
                                        </p:tav>
                                      </p:tavLst>
                                    </p:anim>
                                    <p:animEffect transition="in" filter="fade">
                                      <p:cBhvr>
                                        <p:cTn id="47" dur="500"/>
                                        <p:tgtEl>
                                          <p:spTgt spid="17"/>
                                        </p:tgtEl>
                                      </p:cBhvr>
                                    </p:animEffect>
                                  </p:childTnLst>
                                </p:cTn>
                              </p:par>
                              <p:par>
                                <p:cTn id="48" presetID="53" presetClass="entr" presetSubtype="16" fill="hold" grpId="0" nodeType="withEffect">
                                  <p:stCondLst>
                                    <p:cond delay="250"/>
                                  </p:stCondLst>
                                  <p:childTnLst>
                                    <p:set>
                                      <p:cBhvr>
                                        <p:cTn id="49" dur="1" fill="hold">
                                          <p:stCondLst>
                                            <p:cond delay="0"/>
                                          </p:stCondLst>
                                        </p:cTn>
                                        <p:tgtEl>
                                          <p:spTgt spid="80"/>
                                        </p:tgtEl>
                                        <p:attrNameLst>
                                          <p:attrName>style.visibility</p:attrName>
                                        </p:attrNameLst>
                                      </p:cBhvr>
                                      <p:to>
                                        <p:strVal val="visible"/>
                                      </p:to>
                                    </p:set>
                                    <p:anim calcmode="lin" valueType="num">
                                      <p:cBhvr>
                                        <p:cTn id="50" dur="500" fill="hold"/>
                                        <p:tgtEl>
                                          <p:spTgt spid="80"/>
                                        </p:tgtEl>
                                        <p:attrNameLst>
                                          <p:attrName>ppt_w</p:attrName>
                                        </p:attrNameLst>
                                      </p:cBhvr>
                                      <p:tavLst>
                                        <p:tav tm="0">
                                          <p:val>
                                            <p:fltVal val="0"/>
                                          </p:val>
                                        </p:tav>
                                        <p:tav tm="100000">
                                          <p:val>
                                            <p:strVal val="#ppt_w"/>
                                          </p:val>
                                        </p:tav>
                                      </p:tavLst>
                                    </p:anim>
                                    <p:anim calcmode="lin" valueType="num">
                                      <p:cBhvr>
                                        <p:cTn id="51" dur="500" fill="hold"/>
                                        <p:tgtEl>
                                          <p:spTgt spid="80"/>
                                        </p:tgtEl>
                                        <p:attrNameLst>
                                          <p:attrName>ppt_h</p:attrName>
                                        </p:attrNameLst>
                                      </p:cBhvr>
                                      <p:tavLst>
                                        <p:tav tm="0">
                                          <p:val>
                                            <p:fltVal val="0"/>
                                          </p:val>
                                        </p:tav>
                                        <p:tav tm="100000">
                                          <p:val>
                                            <p:strVal val="#ppt_h"/>
                                          </p:val>
                                        </p:tav>
                                      </p:tavLst>
                                    </p:anim>
                                    <p:animEffect transition="in" filter="fade">
                                      <p:cBhvr>
                                        <p:cTn id="52" dur="500"/>
                                        <p:tgtEl>
                                          <p:spTgt spid="80"/>
                                        </p:tgtEl>
                                      </p:cBhvr>
                                    </p:animEffect>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70"/>
                                        </p:tgtEl>
                                        <p:attrNameLst>
                                          <p:attrName>style.visibility</p:attrName>
                                        </p:attrNameLst>
                                      </p:cBhvr>
                                      <p:to>
                                        <p:strVal val="visible"/>
                                      </p:to>
                                    </p:set>
                                    <p:animEffect transition="in" filter="fade">
                                      <p:cBhvr>
                                        <p:cTn id="57" dur="1000"/>
                                        <p:tgtEl>
                                          <p:spTgt spid="70"/>
                                        </p:tgtEl>
                                      </p:cBhvr>
                                    </p:animEffect>
                                    <p:anim calcmode="lin" valueType="num">
                                      <p:cBhvr>
                                        <p:cTn id="58" dur="1000" fill="hold"/>
                                        <p:tgtEl>
                                          <p:spTgt spid="70"/>
                                        </p:tgtEl>
                                        <p:attrNameLst>
                                          <p:attrName>ppt_x</p:attrName>
                                        </p:attrNameLst>
                                      </p:cBhvr>
                                      <p:tavLst>
                                        <p:tav tm="0">
                                          <p:val>
                                            <p:strVal val="#ppt_x"/>
                                          </p:val>
                                        </p:tav>
                                        <p:tav tm="100000">
                                          <p:val>
                                            <p:strVal val="#ppt_x"/>
                                          </p:val>
                                        </p:tav>
                                      </p:tavLst>
                                    </p:anim>
                                    <p:anim calcmode="lin" valueType="num">
                                      <p:cBhvr>
                                        <p:cTn id="59" dur="1000" fill="hold"/>
                                        <p:tgtEl>
                                          <p:spTgt spid="7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9" grpId="0"/>
      <p:bldP spid="8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a:grpSpLocks/>
          </p:cNvGrpSpPr>
          <p:nvPr/>
        </p:nvGrpSpPr>
        <p:grpSpPr bwMode="auto">
          <a:xfrm>
            <a:off x="3163588" y="1073548"/>
            <a:ext cx="2871035" cy="3463528"/>
            <a:chOff x="0" y="0"/>
            <a:chExt cx="7656017" cy="9235797"/>
          </a:xfrm>
        </p:grpSpPr>
        <p:sp>
          <p:nvSpPr>
            <p:cNvPr id="36866" name="AutoShape 2"/>
            <p:cNvSpPr>
              <a:spLocks/>
            </p:cNvSpPr>
            <p:nvPr/>
          </p:nvSpPr>
          <p:spPr bwMode="auto">
            <a:xfrm>
              <a:off x="0" y="0"/>
              <a:ext cx="7656017" cy="8765911"/>
            </a:xfrm>
            <a:custGeom>
              <a:avLst/>
              <a:gdLst>
                <a:gd name="T0" fmla="*/ 3828009 w 21478"/>
                <a:gd name="T1" fmla="*/ 4418202 h 21513"/>
                <a:gd name="T2" fmla="*/ 3828009 w 21478"/>
                <a:gd name="T3" fmla="*/ 4418202 h 21513"/>
                <a:gd name="T4" fmla="*/ 3828009 w 21478"/>
                <a:gd name="T5" fmla="*/ 4418202 h 21513"/>
                <a:gd name="T6" fmla="*/ 3828009 w 21478"/>
                <a:gd name="T7" fmla="*/ 4418202 h 215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478" h="21513">
                  <a:moveTo>
                    <a:pt x="4795" y="18732"/>
                  </a:moveTo>
                  <a:cubicBezTo>
                    <a:pt x="5386" y="17487"/>
                    <a:pt x="5279" y="16073"/>
                    <a:pt x="4506" y="14906"/>
                  </a:cubicBezTo>
                  <a:cubicBezTo>
                    <a:pt x="4367" y="14697"/>
                    <a:pt x="4208" y="14498"/>
                    <a:pt x="4030" y="14313"/>
                  </a:cubicBezTo>
                  <a:cubicBezTo>
                    <a:pt x="2650" y="13526"/>
                    <a:pt x="1575" y="12439"/>
                    <a:pt x="880" y="11191"/>
                  </a:cubicBezTo>
                  <a:cubicBezTo>
                    <a:pt x="213" y="9996"/>
                    <a:pt x="-106" y="8647"/>
                    <a:pt x="31" y="7270"/>
                  </a:cubicBezTo>
                  <a:cubicBezTo>
                    <a:pt x="144" y="6136"/>
                    <a:pt x="577" y="5045"/>
                    <a:pt x="1292" y="4093"/>
                  </a:cubicBezTo>
                  <a:cubicBezTo>
                    <a:pt x="2009" y="3076"/>
                    <a:pt x="2975" y="2221"/>
                    <a:pt x="4111" y="1584"/>
                  </a:cubicBezTo>
                  <a:cubicBezTo>
                    <a:pt x="5290" y="922"/>
                    <a:pt x="6632" y="507"/>
                    <a:pt x="8023" y="261"/>
                  </a:cubicBezTo>
                  <a:cubicBezTo>
                    <a:pt x="9991" y="-87"/>
                    <a:pt x="12019" y="-87"/>
                    <a:pt x="13988" y="259"/>
                  </a:cubicBezTo>
                  <a:cubicBezTo>
                    <a:pt x="14807" y="409"/>
                    <a:pt x="15607" y="623"/>
                    <a:pt x="16382" y="898"/>
                  </a:cubicBezTo>
                  <a:cubicBezTo>
                    <a:pt x="17093" y="1150"/>
                    <a:pt x="17776" y="1446"/>
                    <a:pt x="18449" y="1768"/>
                  </a:cubicBezTo>
                  <a:cubicBezTo>
                    <a:pt x="19172" y="2114"/>
                    <a:pt x="19730" y="2635"/>
                    <a:pt x="20130" y="3083"/>
                  </a:cubicBezTo>
                  <a:cubicBezTo>
                    <a:pt x="20410" y="3396"/>
                    <a:pt x="20510" y="3769"/>
                    <a:pt x="20175" y="3950"/>
                  </a:cubicBezTo>
                  <a:cubicBezTo>
                    <a:pt x="20089" y="3996"/>
                    <a:pt x="19988" y="4007"/>
                    <a:pt x="19892" y="4021"/>
                  </a:cubicBezTo>
                  <a:cubicBezTo>
                    <a:pt x="19766" y="4040"/>
                    <a:pt x="19642" y="4067"/>
                    <a:pt x="19518" y="4103"/>
                  </a:cubicBezTo>
                  <a:cubicBezTo>
                    <a:pt x="19362" y="4131"/>
                    <a:pt x="19241" y="4238"/>
                    <a:pt x="19211" y="4374"/>
                  </a:cubicBezTo>
                  <a:cubicBezTo>
                    <a:pt x="19169" y="4558"/>
                    <a:pt x="19301" y="4725"/>
                    <a:pt x="19407" y="4888"/>
                  </a:cubicBezTo>
                  <a:cubicBezTo>
                    <a:pt x="19711" y="5354"/>
                    <a:pt x="19813" y="5853"/>
                    <a:pt x="19873" y="6355"/>
                  </a:cubicBezTo>
                  <a:cubicBezTo>
                    <a:pt x="19936" y="6893"/>
                    <a:pt x="19957" y="7452"/>
                    <a:pt x="19868" y="8014"/>
                  </a:cubicBezTo>
                  <a:cubicBezTo>
                    <a:pt x="19773" y="8618"/>
                    <a:pt x="19552" y="9232"/>
                    <a:pt x="19558" y="9842"/>
                  </a:cubicBezTo>
                  <a:cubicBezTo>
                    <a:pt x="19566" y="10497"/>
                    <a:pt x="19841" y="11132"/>
                    <a:pt x="20363" y="11601"/>
                  </a:cubicBezTo>
                  <a:cubicBezTo>
                    <a:pt x="20589" y="11804"/>
                    <a:pt x="20856" y="11968"/>
                    <a:pt x="21101" y="12154"/>
                  </a:cubicBezTo>
                  <a:cubicBezTo>
                    <a:pt x="21288" y="12296"/>
                    <a:pt x="21464" y="12458"/>
                    <a:pt x="21477" y="12666"/>
                  </a:cubicBezTo>
                  <a:cubicBezTo>
                    <a:pt x="21493" y="12926"/>
                    <a:pt x="21258" y="13131"/>
                    <a:pt x="21002" y="13295"/>
                  </a:cubicBezTo>
                  <a:cubicBezTo>
                    <a:pt x="20866" y="13381"/>
                    <a:pt x="20726" y="13462"/>
                    <a:pt x="20580" y="13535"/>
                  </a:cubicBezTo>
                  <a:cubicBezTo>
                    <a:pt x="20330" y="13543"/>
                    <a:pt x="20109" y="13661"/>
                    <a:pt x="19985" y="13842"/>
                  </a:cubicBezTo>
                  <a:cubicBezTo>
                    <a:pt x="19944" y="13902"/>
                    <a:pt x="19914" y="13969"/>
                    <a:pt x="19905" y="14041"/>
                  </a:cubicBezTo>
                  <a:cubicBezTo>
                    <a:pt x="19890" y="14168"/>
                    <a:pt x="19946" y="14294"/>
                    <a:pt x="20056" y="14377"/>
                  </a:cubicBezTo>
                  <a:cubicBezTo>
                    <a:pt x="20132" y="14531"/>
                    <a:pt x="20196" y="14684"/>
                    <a:pt x="20250" y="14838"/>
                  </a:cubicBezTo>
                  <a:cubicBezTo>
                    <a:pt x="20286" y="14941"/>
                    <a:pt x="20320" y="15054"/>
                    <a:pt x="20267" y="15160"/>
                  </a:cubicBezTo>
                  <a:cubicBezTo>
                    <a:pt x="20198" y="15294"/>
                    <a:pt x="19995" y="15356"/>
                    <a:pt x="19971" y="15506"/>
                  </a:cubicBezTo>
                  <a:cubicBezTo>
                    <a:pt x="19958" y="15585"/>
                    <a:pt x="20003" y="15663"/>
                    <a:pt x="20084" y="15700"/>
                  </a:cubicBezTo>
                  <a:cubicBezTo>
                    <a:pt x="20379" y="16058"/>
                    <a:pt x="20033" y="16550"/>
                    <a:pt x="19534" y="16481"/>
                  </a:cubicBezTo>
                  <a:cubicBezTo>
                    <a:pt x="19476" y="16473"/>
                    <a:pt x="19419" y="16454"/>
                    <a:pt x="19369" y="16427"/>
                  </a:cubicBezTo>
                  <a:cubicBezTo>
                    <a:pt x="20003" y="17092"/>
                    <a:pt x="19736" y="18103"/>
                    <a:pt x="18832" y="18456"/>
                  </a:cubicBezTo>
                  <a:cubicBezTo>
                    <a:pt x="18439" y="18609"/>
                    <a:pt x="17996" y="18585"/>
                    <a:pt x="17568" y="18545"/>
                  </a:cubicBezTo>
                  <a:cubicBezTo>
                    <a:pt x="16762" y="18471"/>
                    <a:pt x="15909" y="18366"/>
                    <a:pt x="15220" y="18742"/>
                  </a:cubicBezTo>
                  <a:cubicBezTo>
                    <a:pt x="15072" y="18823"/>
                    <a:pt x="14940" y="18925"/>
                    <a:pt x="14828" y="19042"/>
                  </a:cubicBezTo>
                  <a:cubicBezTo>
                    <a:pt x="14395" y="19484"/>
                    <a:pt x="14095" y="20013"/>
                    <a:pt x="13956" y="20581"/>
                  </a:cubicBezTo>
                  <a:cubicBezTo>
                    <a:pt x="13881" y="20887"/>
                    <a:pt x="13855" y="21200"/>
                    <a:pt x="13876" y="21513"/>
                  </a:cubicBezTo>
                  <a:lnTo>
                    <a:pt x="4795" y="18732"/>
                  </a:lnTo>
                  <a:close/>
                </a:path>
              </a:pathLst>
            </a:custGeom>
            <a:solidFill>
              <a:schemeClr val="bg1">
                <a:lumMod val="8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867" name="AutoShape 3"/>
            <p:cNvSpPr>
              <a:spLocks/>
            </p:cNvSpPr>
            <p:nvPr/>
          </p:nvSpPr>
          <p:spPr bwMode="auto">
            <a:xfrm>
              <a:off x="1007998" y="7537223"/>
              <a:ext cx="4163742" cy="1698574"/>
            </a:xfrm>
            <a:custGeom>
              <a:avLst/>
              <a:gdLst>
                <a:gd name="T0" fmla="*/ 2081871 w 21600"/>
                <a:gd name="T1" fmla="*/ 849287 h 21600"/>
                <a:gd name="T2" fmla="*/ 2081871 w 21600"/>
                <a:gd name="T3" fmla="*/ 849287 h 21600"/>
                <a:gd name="T4" fmla="*/ 2081871 w 21600"/>
                <a:gd name="T5" fmla="*/ 849287 h 21600"/>
                <a:gd name="T6" fmla="*/ 2081871 w 21600"/>
                <a:gd name="T7" fmla="*/ 84928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4895"/>
                  </a:moveTo>
                  <a:lnTo>
                    <a:pt x="2391" y="0"/>
                  </a:lnTo>
                  <a:lnTo>
                    <a:pt x="21599" y="11351"/>
                  </a:lnTo>
                  <a:lnTo>
                    <a:pt x="20383" y="21600"/>
                  </a:lnTo>
                  <a:lnTo>
                    <a:pt x="0" y="14895"/>
                  </a:lnTo>
                  <a:close/>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36869" name="AutoShape 5"/>
          <p:cNvSpPr>
            <a:spLocks/>
          </p:cNvSpPr>
          <p:nvPr/>
        </p:nvSpPr>
        <p:spPr bwMode="auto">
          <a:xfrm>
            <a:off x="3317765" y="1254524"/>
            <a:ext cx="2359689" cy="1632347"/>
          </a:xfrm>
          <a:custGeom>
            <a:avLst/>
            <a:gdLst>
              <a:gd name="T0" fmla="*/ 3146278 w 21369"/>
              <a:gd name="T1" fmla="*/ 2203287 h 21420"/>
              <a:gd name="T2" fmla="*/ 3146278 w 21369"/>
              <a:gd name="T3" fmla="*/ 2203287 h 21420"/>
              <a:gd name="T4" fmla="*/ 3146278 w 21369"/>
              <a:gd name="T5" fmla="*/ 2203287 h 21420"/>
              <a:gd name="T6" fmla="*/ 3146278 w 21369"/>
              <a:gd name="T7" fmla="*/ 2203287 h 2142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369" h="21420">
                <a:moveTo>
                  <a:pt x="854" y="9342"/>
                </a:moveTo>
                <a:cubicBezTo>
                  <a:pt x="739" y="8499"/>
                  <a:pt x="917" y="7629"/>
                  <a:pt x="1329" y="7011"/>
                </a:cubicBezTo>
                <a:cubicBezTo>
                  <a:pt x="1715" y="6433"/>
                  <a:pt x="2265" y="6148"/>
                  <a:pt x="2663" y="5586"/>
                </a:cubicBezTo>
                <a:cubicBezTo>
                  <a:pt x="3053" y="5036"/>
                  <a:pt x="3257" y="4276"/>
                  <a:pt x="3613" y="3683"/>
                </a:cubicBezTo>
                <a:cubicBezTo>
                  <a:pt x="4190" y="2719"/>
                  <a:pt x="5085" y="2283"/>
                  <a:pt x="5949" y="2546"/>
                </a:cubicBezTo>
                <a:cubicBezTo>
                  <a:pt x="6187" y="2041"/>
                  <a:pt x="6521" y="1648"/>
                  <a:pt x="6911" y="1414"/>
                </a:cubicBezTo>
                <a:cubicBezTo>
                  <a:pt x="7330" y="1164"/>
                  <a:pt x="7792" y="1109"/>
                  <a:pt x="8234" y="1258"/>
                </a:cubicBezTo>
                <a:cubicBezTo>
                  <a:pt x="8595" y="737"/>
                  <a:pt x="9054" y="382"/>
                  <a:pt x="9554" y="238"/>
                </a:cubicBezTo>
                <a:cubicBezTo>
                  <a:pt x="10166" y="61"/>
                  <a:pt x="10802" y="207"/>
                  <a:pt x="11346" y="649"/>
                </a:cubicBezTo>
                <a:cubicBezTo>
                  <a:pt x="12074" y="66"/>
                  <a:pt x="12920" y="-132"/>
                  <a:pt x="13738" y="87"/>
                </a:cubicBezTo>
                <a:cubicBezTo>
                  <a:pt x="14549" y="304"/>
                  <a:pt x="15282" y="918"/>
                  <a:pt x="15816" y="1825"/>
                </a:cubicBezTo>
                <a:cubicBezTo>
                  <a:pt x="16356" y="1598"/>
                  <a:pt x="16937" y="1688"/>
                  <a:pt x="17431" y="2076"/>
                </a:cubicBezTo>
                <a:cubicBezTo>
                  <a:pt x="17904" y="2447"/>
                  <a:pt x="18262" y="3062"/>
                  <a:pt x="18433" y="3799"/>
                </a:cubicBezTo>
                <a:cubicBezTo>
                  <a:pt x="19006" y="3937"/>
                  <a:pt x="19522" y="4382"/>
                  <a:pt x="19878" y="5045"/>
                </a:cubicBezTo>
                <a:cubicBezTo>
                  <a:pt x="20226" y="5694"/>
                  <a:pt x="20396" y="6505"/>
                  <a:pt x="20354" y="7323"/>
                </a:cubicBezTo>
                <a:cubicBezTo>
                  <a:pt x="20829" y="7823"/>
                  <a:pt x="21165" y="8550"/>
                  <a:pt x="21301" y="9375"/>
                </a:cubicBezTo>
                <a:cubicBezTo>
                  <a:pt x="21459" y="10333"/>
                  <a:pt x="21336" y="11343"/>
                  <a:pt x="20962" y="12167"/>
                </a:cubicBezTo>
                <a:cubicBezTo>
                  <a:pt x="21068" y="13766"/>
                  <a:pt x="20604" y="15334"/>
                  <a:pt x="19729" y="16328"/>
                </a:cubicBezTo>
                <a:cubicBezTo>
                  <a:pt x="18952" y="17211"/>
                  <a:pt x="17937" y="17535"/>
                  <a:pt x="16974" y="17207"/>
                </a:cubicBezTo>
                <a:cubicBezTo>
                  <a:pt x="16598" y="17607"/>
                  <a:pt x="16137" y="17806"/>
                  <a:pt x="15670" y="17770"/>
                </a:cubicBezTo>
                <a:cubicBezTo>
                  <a:pt x="15156" y="17731"/>
                  <a:pt x="14671" y="17411"/>
                  <a:pt x="14314" y="16875"/>
                </a:cubicBezTo>
                <a:cubicBezTo>
                  <a:pt x="14139" y="17038"/>
                  <a:pt x="13933" y="17121"/>
                  <a:pt x="13725" y="17116"/>
                </a:cubicBezTo>
                <a:cubicBezTo>
                  <a:pt x="13513" y="17111"/>
                  <a:pt x="13308" y="17014"/>
                  <a:pt x="13135" y="16839"/>
                </a:cubicBezTo>
                <a:cubicBezTo>
                  <a:pt x="12764" y="17306"/>
                  <a:pt x="12328" y="17653"/>
                  <a:pt x="11857" y="17857"/>
                </a:cubicBezTo>
                <a:cubicBezTo>
                  <a:pt x="11381" y="18062"/>
                  <a:pt x="10882" y="18115"/>
                  <a:pt x="10391" y="18214"/>
                </a:cubicBezTo>
                <a:cubicBezTo>
                  <a:pt x="9937" y="18306"/>
                  <a:pt x="9489" y="18437"/>
                  <a:pt x="9074" y="18713"/>
                </a:cubicBezTo>
                <a:cubicBezTo>
                  <a:pt x="8662" y="18986"/>
                  <a:pt x="8298" y="19393"/>
                  <a:pt x="7930" y="19779"/>
                </a:cubicBezTo>
                <a:cubicBezTo>
                  <a:pt x="7500" y="20232"/>
                  <a:pt x="7056" y="20663"/>
                  <a:pt x="6566" y="20949"/>
                </a:cubicBezTo>
                <a:cubicBezTo>
                  <a:pt x="6057" y="21246"/>
                  <a:pt x="5513" y="21379"/>
                  <a:pt x="4961" y="21412"/>
                </a:cubicBezTo>
                <a:cubicBezTo>
                  <a:pt x="4052" y="21468"/>
                  <a:pt x="3137" y="21246"/>
                  <a:pt x="2342" y="20607"/>
                </a:cubicBezTo>
                <a:cubicBezTo>
                  <a:pt x="685" y="19276"/>
                  <a:pt x="-141" y="16498"/>
                  <a:pt x="331" y="13846"/>
                </a:cubicBezTo>
                <a:cubicBezTo>
                  <a:pt x="29" y="13087"/>
                  <a:pt x="-72" y="12195"/>
                  <a:pt x="49" y="11337"/>
                </a:cubicBezTo>
                <a:cubicBezTo>
                  <a:pt x="158" y="10563"/>
                  <a:pt x="441" y="9861"/>
                  <a:pt x="854" y="9342"/>
                </a:cubicBezTo>
                <a:close/>
              </a:path>
            </a:pathLst>
          </a:custGeom>
          <a:solidFill>
            <a:srgbClr val="EDEDED"/>
          </a:solidFill>
          <a:ln w="165100" cap="flat" cmpd="sng">
            <a:solidFill>
              <a:srgbClr val="FFFFFF"/>
            </a:solid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870" name="AutoShape 6"/>
          <p:cNvSpPr>
            <a:spLocks/>
          </p:cNvSpPr>
          <p:nvPr/>
        </p:nvSpPr>
        <p:spPr bwMode="auto">
          <a:xfrm>
            <a:off x="4057102" y="1409305"/>
            <a:ext cx="955424" cy="5292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079" y="21"/>
                </a:moveTo>
                <a:lnTo>
                  <a:pt x="21600" y="21"/>
                </a:lnTo>
                <a:lnTo>
                  <a:pt x="21600" y="21600"/>
                </a:lnTo>
                <a:lnTo>
                  <a:pt x="0" y="21600"/>
                </a:lnTo>
                <a:lnTo>
                  <a:pt x="0" y="0"/>
                </a:lnTo>
                <a:lnTo>
                  <a:pt x="11079" y="21"/>
                </a:lnTo>
                <a:close/>
              </a:path>
            </a:pathLst>
          </a:custGeom>
          <a:solidFill>
            <a:schemeClr val="accent4"/>
          </a:solidFill>
          <a:ln w="50800" cap="flat" cmpd="sng">
            <a:solidFill>
              <a:srgbClr val="FFFFFF"/>
            </a:solidFill>
            <a:prstDash val="solid"/>
            <a:miter lim="0"/>
            <a:headEnd/>
            <a:tailEnd/>
          </a:ln>
          <a:effectLst/>
        </p:spPr>
        <p:txBody>
          <a:bodyPr lIns="0" tIns="0" rIns="0" bIns="0" anchor="ctr"/>
          <a:lstStyle/>
          <a:p>
            <a:pPr defTabSz="171433">
              <a:lnSpc>
                <a:spcPct val="120000"/>
              </a:lnSpc>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71" name="AutoShape 7"/>
          <p:cNvSpPr>
            <a:spLocks/>
          </p:cNvSpPr>
          <p:nvPr/>
        </p:nvSpPr>
        <p:spPr bwMode="auto">
          <a:xfrm>
            <a:off x="3543970" y="1925441"/>
            <a:ext cx="955424" cy="50482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079" y="21"/>
                </a:moveTo>
                <a:lnTo>
                  <a:pt x="21600" y="21"/>
                </a:lnTo>
                <a:lnTo>
                  <a:pt x="21600" y="21600"/>
                </a:lnTo>
                <a:lnTo>
                  <a:pt x="0" y="21600"/>
                </a:lnTo>
                <a:lnTo>
                  <a:pt x="0" y="0"/>
                </a:lnTo>
                <a:lnTo>
                  <a:pt x="11079" y="21"/>
                </a:lnTo>
                <a:close/>
              </a:path>
            </a:pathLst>
          </a:custGeom>
          <a:solidFill>
            <a:schemeClr val="accent2"/>
          </a:solidFill>
          <a:ln w="50800" cap="flat" cmpd="sng">
            <a:solidFill>
              <a:srgbClr val="FFFFFF"/>
            </a:solidFill>
            <a:prstDash val="solid"/>
            <a:miter lim="0"/>
            <a:headEnd/>
            <a:tailEnd/>
          </a:ln>
        </p:spPr>
        <p:txBody>
          <a:bodyPr lIns="0" tIns="0" rIns="0" bIns="0" anchor="ct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872" name="AutoShape 8"/>
          <p:cNvSpPr>
            <a:spLocks/>
          </p:cNvSpPr>
          <p:nvPr/>
        </p:nvSpPr>
        <p:spPr bwMode="auto">
          <a:xfrm>
            <a:off x="3708269" y="2298105"/>
            <a:ext cx="402409" cy="594122"/>
          </a:xfrm>
          <a:custGeom>
            <a:avLst/>
            <a:gdLst>
              <a:gd name="T0" fmla="*/ 10800 w 21600"/>
              <a:gd name="T1" fmla="*/ 10770 h 21540"/>
              <a:gd name="T2" fmla="*/ 10800 w 21600"/>
              <a:gd name="T3" fmla="*/ 10770 h 21540"/>
              <a:gd name="T4" fmla="*/ 10800 w 21600"/>
              <a:gd name="T5" fmla="*/ 10770 h 21540"/>
              <a:gd name="T6" fmla="*/ 10800 w 21600"/>
              <a:gd name="T7" fmla="*/ 10770 h 21540"/>
            </a:gdLst>
            <a:ahLst/>
            <a:cxnLst>
              <a:cxn ang="0">
                <a:pos x="T0" y="T1"/>
              </a:cxn>
              <a:cxn ang="0">
                <a:pos x="T2" y="T3"/>
              </a:cxn>
              <a:cxn ang="0">
                <a:pos x="T4" y="T5"/>
              </a:cxn>
              <a:cxn ang="0">
                <a:pos x="T6" y="T7"/>
              </a:cxn>
            </a:cxnLst>
            <a:rect l="0" t="0" r="r" b="b"/>
            <a:pathLst>
              <a:path w="21600" h="21540">
                <a:moveTo>
                  <a:pt x="225" y="0"/>
                </a:moveTo>
                <a:lnTo>
                  <a:pt x="0" y="21037"/>
                </a:lnTo>
                <a:cubicBezTo>
                  <a:pt x="2786" y="21453"/>
                  <a:pt x="5671" y="21599"/>
                  <a:pt x="8551" y="21517"/>
                </a:cubicBezTo>
                <a:cubicBezTo>
                  <a:pt x="11828" y="21424"/>
                  <a:pt x="15063" y="21051"/>
                  <a:pt x="18082" y="20227"/>
                </a:cubicBezTo>
                <a:cubicBezTo>
                  <a:pt x="19301" y="19894"/>
                  <a:pt x="20462" y="19476"/>
                  <a:pt x="21599" y="19027"/>
                </a:cubicBezTo>
                <a:lnTo>
                  <a:pt x="21599" y="0"/>
                </a:lnTo>
                <a:lnTo>
                  <a:pt x="225" y="0"/>
                </a:lnTo>
                <a:close/>
              </a:path>
            </a:pathLst>
          </a:custGeom>
          <a:solidFill>
            <a:schemeClr val="accent5"/>
          </a:solidFill>
          <a:ln w="50800" cap="flat" cmpd="sng">
            <a:solidFill>
              <a:srgbClr val="FFFFFF"/>
            </a:solidFill>
            <a:prstDash val="solid"/>
            <a:miter lim="0"/>
            <a:headEnd/>
            <a:tailEnd/>
          </a:ln>
          <a:effectLst/>
        </p:spPr>
        <p:txBody>
          <a:bodyPr lIns="0" tIns="0" rIns="0" bIns="0" anchor="ctr"/>
          <a:lstStyle/>
          <a:p>
            <a:pPr defTabSz="171433">
              <a:lnSpc>
                <a:spcPct val="120000"/>
              </a:lnSpc>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73" name="AutoShape 9"/>
          <p:cNvSpPr>
            <a:spLocks/>
          </p:cNvSpPr>
          <p:nvPr/>
        </p:nvSpPr>
        <p:spPr bwMode="auto">
          <a:xfrm>
            <a:off x="4891089" y="1918296"/>
            <a:ext cx="579802" cy="694134"/>
          </a:xfrm>
          <a:custGeom>
            <a:avLst/>
            <a:gdLst>
              <a:gd name="T0" fmla="*/ 10549 w 21098"/>
              <a:gd name="T1" fmla="*/ 10762 h 21524"/>
              <a:gd name="T2" fmla="*/ 10549 w 21098"/>
              <a:gd name="T3" fmla="*/ 10762 h 21524"/>
              <a:gd name="T4" fmla="*/ 10549 w 21098"/>
              <a:gd name="T5" fmla="*/ 10762 h 21524"/>
              <a:gd name="T6" fmla="*/ 10549 w 21098"/>
              <a:gd name="T7" fmla="*/ 10762 h 21524"/>
            </a:gdLst>
            <a:ahLst/>
            <a:cxnLst>
              <a:cxn ang="0">
                <a:pos x="T0" y="T1"/>
              </a:cxn>
              <a:cxn ang="0">
                <a:pos x="T2" y="T3"/>
              </a:cxn>
              <a:cxn ang="0">
                <a:pos x="T4" y="T5"/>
              </a:cxn>
              <a:cxn ang="0">
                <a:pos x="T6" y="T7"/>
              </a:cxn>
            </a:cxnLst>
            <a:rect l="0" t="0" r="r" b="b"/>
            <a:pathLst>
              <a:path w="21098" h="21524">
                <a:moveTo>
                  <a:pt x="0" y="0"/>
                </a:moveTo>
                <a:lnTo>
                  <a:pt x="0" y="19579"/>
                </a:lnTo>
                <a:cubicBezTo>
                  <a:pt x="71" y="19551"/>
                  <a:pt x="141" y="19520"/>
                  <a:pt x="211" y="19488"/>
                </a:cubicBezTo>
                <a:cubicBezTo>
                  <a:pt x="280" y="19457"/>
                  <a:pt x="349" y="19424"/>
                  <a:pt x="416" y="19388"/>
                </a:cubicBezTo>
                <a:cubicBezTo>
                  <a:pt x="1853" y="20660"/>
                  <a:pt x="3804" y="21420"/>
                  <a:pt x="5874" y="21514"/>
                </a:cubicBezTo>
                <a:cubicBezTo>
                  <a:pt x="7755" y="21599"/>
                  <a:pt x="9613" y="21127"/>
                  <a:pt x="11132" y="20178"/>
                </a:cubicBezTo>
                <a:cubicBezTo>
                  <a:pt x="11717" y="20296"/>
                  <a:pt x="12307" y="20374"/>
                  <a:pt x="12897" y="20418"/>
                </a:cubicBezTo>
                <a:cubicBezTo>
                  <a:pt x="13488" y="20462"/>
                  <a:pt x="14079" y="20471"/>
                  <a:pt x="14667" y="20451"/>
                </a:cubicBezTo>
                <a:cubicBezTo>
                  <a:pt x="18222" y="18458"/>
                  <a:pt x="20548" y="15220"/>
                  <a:pt x="21011" y="11618"/>
                </a:cubicBezTo>
                <a:cubicBezTo>
                  <a:pt x="21600" y="7042"/>
                  <a:pt x="19155" y="2566"/>
                  <a:pt x="14667" y="0"/>
                </a:cubicBezTo>
                <a:lnTo>
                  <a:pt x="0" y="0"/>
                </a:lnTo>
                <a:close/>
              </a:path>
            </a:pathLst>
          </a:custGeom>
          <a:solidFill>
            <a:schemeClr val="accent3"/>
          </a:solidFill>
          <a:ln w="50800" cap="flat" cmpd="sng">
            <a:solidFill>
              <a:srgbClr val="FFFFFF"/>
            </a:solidFill>
            <a:prstDash val="solid"/>
            <a:miter lim="0"/>
            <a:headEnd/>
            <a:tailEnd/>
          </a:ln>
          <a:effectLst/>
        </p:spPr>
        <p:txBody>
          <a:bodyPr lIns="0" tIns="0" rIns="0" bIns="0" anchor="ctr"/>
          <a:lstStyle/>
          <a:p>
            <a:pPr>
              <a:lnSpc>
                <a:spcPct val="120000"/>
              </a:lnSpc>
              <a:defRPr/>
            </a:pPr>
            <a:endParaRPr lang="es-ES" sz="2100" dirty="0">
              <a:effectLst>
                <a:outerShdw blurRad="38100" dist="38100" dir="2700000" algn="tl">
                  <a:srgbClr val="000000"/>
                </a:outerShdw>
              </a:effectLst>
              <a:latin typeface="Arial" panose="020B0604020202020204" pitchFamily="34" charset="0"/>
              <a:ea typeface="微软雅黑" panose="020B0503020204020204" pitchFamily="34" charset="-122"/>
              <a:cs typeface="Gill Sans" charset="0"/>
              <a:sym typeface="Arial" panose="020B0604020202020204" pitchFamily="34" charset="0"/>
            </a:endParaRPr>
          </a:p>
        </p:txBody>
      </p:sp>
      <p:sp>
        <p:nvSpPr>
          <p:cNvPr id="36874" name="AutoShape 10"/>
          <p:cNvSpPr>
            <a:spLocks/>
          </p:cNvSpPr>
          <p:nvPr/>
        </p:nvSpPr>
        <p:spPr bwMode="auto">
          <a:xfrm>
            <a:off x="3340386" y="2298106"/>
            <a:ext cx="491105" cy="581025"/>
          </a:xfrm>
          <a:custGeom>
            <a:avLst/>
            <a:gdLst>
              <a:gd name="T0" fmla="+- 0 11100 1478"/>
              <a:gd name="T1" fmla="*/ T0 w 19245"/>
              <a:gd name="T2" fmla="*/ 10800 h 21600"/>
              <a:gd name="T3" fmla="+- 0 11100 1478"/>
              <a:gd name="T4" fmla="*/ T3 w 19245"/>
              <a:gd name="T5" fmla="*/ 10800 h 21600"/>
              <a:gd name="T6" fmla="+- 0 11100 1478"/>
              <a:gd name="T7" fmla="*/ T6 w 19245"/>
              <a:gd name="T8" fmla="*/ 10800 h 21600"/>
              <a:gd name="T9" fmla="+- 0 11100 1478"/>
              <a:gd name="T10" fmla="*/ T9 w 19245"/>
              <a:gd name="T11" fmla="*/ 10800 h 21600"/>
            </a:gdLst>
            <a:ahLst/>
            <a:cxnLst>
              <a:cxn ang="0">
                <a:pos x="T1" y="T2"/>
              </a:cxn>
              <a:cxn ang="0">
                <a:pos x="T4" y="T5"/>
              </a:cxn>
              <a:cxn ang="0">
                <a:pos x="T7" y="T8"/>
              </a:cxn>
              <a:cxn ang="0">
                <a:pos x="T10" y="T11"/>
              </a:cxn>
            </a:cxnLst>
            <a:rect l="0" t="0" r="r" b="b"/>
            <a:pathLst>
              <a:path w="19245" h="21600">
                <a:moveTo>
                  <a:pt x="298" y="0"/>
                </a:moveTo>
                <a:cubicBezTo>
                  <a:pt x="387" y="168"/>
                  <a:pt x="471" y="339"/>
                  <a:pt x="571" y="503"/>
                </a:cubicBezTo>
                <a:cubicBezTo>
                  <a:pt x="-1478" y="8064"/>
                  <a:pt x="2108" y="15983"/>
                  <a:pt x="9303" y="19782"/>
                </a:cubicBezTo>
                <a:cubicBezTo>
                  <a:pt x="10930" y="20641"/>
                  <a:pt x="12677" y="21227"/>
                  <a:pt x="14478" y="21599"/>
                </a:cubicBezTo>
                <a:lnTo>
                  <a:pt x="14478" y="15716"/>
                </a:lnTo>
                <a:lnTo>
                  <a:pt x="15432" y="15716"/>
                </a:lnTo>
                <a:cubicBezTo>
                  <a:pt x="15685" y="16323"/>
                  <a:pt x="16305" y="16721"/>
                  <a:pt x="16994" y="16718"/>
                </a:cubicBezTo>
                <a:cubicBezTo>
                  <a:pt x="19586" y="16704"/>
                  <a:pt x="20121" y="13233"/>
                  <a:pt x="17633" y="12515"/>
                </a:cubicBezTo>
                <a:cubicBezTo>
                  <a:pt x="16668" y="12236"/>
                  <a:pt x="15651" y="12775"/>
                  <a:pt x="15401" y="13702"/>
                </a:cubicBezTo>
                <a:lnTo>
                  <a:pt x="14484" y="13702"/>
                </a:lnTo>
                <a:lnTo>
                  <a:pt x="14648" y="0"/>
                </a:lnTo>
                <a:lnTo>
                  <a:pt x="298" y="0"/>
                </a:lnTo>
                <a:close/>
              </a:path>
            </a:pathLst>
          </a:custGeom>
          <a:solidFill>
            <a:schemeClr val="accent3"/>
          </a:solidFill>
          <a:ln w="50800" cap="flat" cmpd="sng">
            <a:solidFill>
              <a:srgbClr val="FFFFFF"/>
            </a:solidFill>
            <a:prstDash val="solid"/>
            <a:miter lim="0"/>
            <a:headEnd/>
            <a:tailEnd/>
          </a:ln>
          <a:effectLst/>
        </p:spPr>
        <p:txBody>
          <a:bodyPr lIns="0" tIns="0" rIns="0" bIns="0" anchor="ctr"/>
          <a:lstStyle/>
          <a:p>
            <a:pPr defTabSz="171433">
              <a:lnSpc>
                <a:spcPct val="120000"/>
              </a:lnSpc>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75" name="AutoShape 11"/>
          <p:cNvSpPr>
            <a:spLocks/>
          </p:cNvSpPr>
          <p:nvPr/>
        </p:nvSpPr>
        <p:spPr bwMode="auto">
          <a:xfrm>
            <a:off x="4108892" y="2298106"/>
            <a:ext cx="781603" cy="5262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9" y="0"/>
                </a:moveTo>
                <a:lnTo>
                  <a:pt x="0" y="21600"/>
                </a:lnTo>
                <a:cubicBezTo>
                  <a:pt x="830" y="20884"/>
                  <a:pt x="1631" y="20081"/>
                  <a:pt x="2411" y="19235"/>
                </a:cubicBezTo>
                <a:cubicBezTo>
                  <a:pt x="3534" y="18019"/>
                  <a:pt x="4646" y="16740"/>
                  <a:pt x="5908" y="15878"/>
                </a:cubicBezTo>
                <a:cubicBezTo>
                  <a:pt x="7178" y="15011"/>
                  <a:pt x="8544" y="14597"/>
                  <a:pt x="9932" y="14308"/>
                </a:cubicBezTo>
                <a:cubicBezTo>
                  <a:pt x="11435" y="13995"/>
                  <a:pt x="12961" y="13826"/>
                  <a:pt x="14416" y="13180"/>
                </a:cubicBezTo>
                <a:cubicBezTo>
                  <a:pt x="15859" y="12539"/>
                  <a:pt x="17193" y="11446"/>
                  <a:pt x="18328" y="9974"/>
                </a:cubicBezTo>
                <a:cubicBezTo>
                  <a:pt x="18856" y="10526"/>
                  <a:pt x="19483" y="10831"/>
                  <a:pt x="20129" y="10848"/>
                </a:cubicBezTo>
                <a:cubicBezTo>
                  <a:pt x="20639" y="10862"/>
                  <a:pt x="21143" y="10686"/>
                  <a:pt x="21599" y="10357"/>
                </a:cubicBezTo>
                <a:lnTo>
                  <a:pt x="21599" y="70"/>
                </a:lnTo>
                <a:lnTo>
                  <a:pt x="6249" y="70"/>
                </a:lnTo>
                <a:lnTo>
                  <a:pt x="6249" y="836"/>
                </a:lnTo>
                <a:cubicBezTo>
                  <a:pt x="6743" y="810"/>
                  <a:pt x="7181" y="1297"/>
                  <a:pt x="7306" y="2007"/>
                </a:cubicBezTo>
                <a:cubicBezTo>
                  <a:pt x="7889" y="5320"/>
                  <a:pt x="4046" y="6081"/>
                  <a:pt x="3878" y="2666"/>
                </a:cubicBezTo>
                <a:cubicBezTo>
                  <a:pt x="3837" y="1841"/>
                  <a:pt x="4186" y="1084"/>
                  <a:pt x="4717" y="836"/>
                </a:cubicBezTo>
                <a:lnTo>
                  <a:pt x="4717" y="0"/>
                </a:lnTo>
                <a:lnTo>
                  <a:pt x="119" y="0"/>
                </a:lnTo>
                <a:close/>
              </a:path>
            </a:pathLst>
          </a:custGeom>
          <a:solidFill>
            <a:schemeClr val="accent6"/>
          </a:solidFill>
          <a:ln w="50800" cap="flat" cmpd="sng">
            <a:solidFill>
              <a:srgbClr val="FFFFFF"/>
            </a:solidFill>
            <a:prstDash val="solid"/>
            <a:miter lim="0"/>
            <a:headEnd/>
            <a:tailEnd/>
          </a:ln>
          <a:effectLst/>
        </p:spPr>
        <p:txBody>
          <a:bodyPr lIns="0" tIns="0" rIns="0" bIns="0" anchor="ctr"/>
          <a:lstStyle/>
          <a:p>
            <a:pPr defTabSz="171433">
              <a:lnSpc>
                <a:spcPct val="120000"/>
              </a:lnSpc>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76" name="AutoShape 12"/>
          <p:cNvSpPr>
            <a:spLocks/>
          </p:cNvSpPr>
          <p:nvPr/>
        </p:nvSpPr>
        <p:spPr bwMode="auto">
          <a:xfrm>
            <a:off x="5295284" y="1917700"/>
            <a:ext cx="388122" cy="660202"/>
          </a:xfrm>
          <a:custGeom>
            <a:avLst/>
            <a:gdLst>
              <a:gd name="T0" fmla="*/ 10528 w 21057"/>
              <a:gd name="T1" fmla="*/ 10800 h 21600"/>
              <a:gd name="T2" fmla="*/ 10528 w 21057"/>
              <a:gd name="T3" fmla="*/ 10800 h 21600"/>
              <a:gd name="T4" fmla="*/ 10528 w 21057"/>
              <a:gd name="T5" fmla="*/ 10800 h 21600"/>
              <a:gd name="T6" fmla="*/ 10528 w 21057"/>
              <a:gd name="T7" fmla="*/ 10800 h 21600"/>
            </a:gdLst>
            <a:ahLst/>
            <a:cxnLst>
              <a:cxn ang="0">
                <a:pos x="T0" y="T1"/>
              </a:cxn>
              <a:cxn ang="0">
                <a:pos x="T2" y="T3"/>
              </a:cxn>
              <a:cxn ang="0">
                <a:pos x="T4" y="T5"/>
              </a:cxn>
              <a:cxn ang="0">
                <a:pos x="T6" y="T7"/>
              </a:cxn>
            </a:cxnLst>
            <a:rect l="0" t="0" r="r" b="b"/>
            <a:pathLst>
              <a:path w="21057" h="21600">
                <a:moveTo>
                  <a:pt x="0" y="0"/>
                </a:moveTo>
                <a:lnTo>
                  <a:pt x="0" y="12797"/>
                </a:lnTo>
                <a:lnTo>
                  <a:pt x="1211" y="12797"/>
                </a:lnTo>
                <a:cubicBezTo>
                  <a:pt x="1615" y="12109"/>
                  <a:pt x="2745" y="11677"/>
                  <a:pt x="3949" y="11748"/>
                </a:cubicBezTo>
                <a:cubicBezTo>
                  <a:pt x="7422" y="11952"/>
                  <a:pt x="8077" y="14818"/>
                  <a:pt x="4876" y="15575"/>
                </a:cubicBezTo>
                <a:cubicBezTo>
                  <a:pt x="3239" y="15962"/>
                  <a:pt x="1434" y="15323"/>
                  <a:pt x="1197" y="14272"/>
                </a:cubicBezTo>
                <a:lnTo>
                  <a:pt x="7" y="14272"/>
                </a:lnTo>
                <a:lnTo>
                  <a:pt x="7" y="21600"/>
                </a:lnTo>
                <a:cubicBezTo>
                  <a:pt x="4044" y="21494"/>
                  <a:pt x="7976" y="20651"/>
                  <a:pt x="11220" y="19110"/>
                </a:cubicBezTo>
                <a:cubicBezTo>
                  <a:pt x="16471" y="16615"/>
                  <a:pt x="19258" y="12682"/>
                  <a:pt x="18620" y="8669"/>
                </a:cubicBezTo>
                <a:cubicBezTo>
                  <a:pt x="20865" y="6602"/>
                  <a:pt x="21600" y="4068"/>
                  <a:pt x="20652" y="1664"/>
                </a:cubicBezTo>
                <a:cubicBezTo>
                  <a:pt x="20424" y="1087"/>
                  <a:pt x="20095" y="532"/>
                  <a:pt x="19689" y="0"/>
                </a:cubicBezTo>
                <a:lnTo>
                  <a:pt x="0" y="0"/>
                </a:lnTo>
                <a:close/>
              </a:path>
            </a:pathLst>
          </a:custGeom>
          <a:solidFill>
            <a:schemeClr val="accent4"/>
          </a:solidFill>
          <a:ln w="50800" cap="flat" cmpd="sng">
            <a:solidFill>
              <a:srgbClr val="FFFFFF"/>
            </a:solidFill>
            <a:prstDash val="solid"/>
            <a:miter lim="0"/>
            <a:headEnd/>
            <a:tailEnd/>
          </a:ln>
          <a:effectLst/>
        </p:spPr>
        <p:txBody>
          <a:bodyPr lIns="0" tIns="0" rIns="0" bIns="0" anchor="ctr"/>
          <a:lstStyle/>
          <a:p>
            <a:pPr defTabSz="171433">
              <a:lnSpc>
                <a:spcPct val="120000"/>
              </a:lnSpc>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77" name="AutoShape 13"/>
          <p:cNvSpPr>
            <a:spLocks/>
          </p:cNvSpPr>
          <p:nvPr/>
        </p:nvSpPr>
        <p:spPr bwMode="auto">
          <a:xfrm>
            <a:off x="4895850" y="1275359"/>
            <a:ext cx="761958" cy="774502"/>
          </a:xfrm>
          <a:custGeom>
            <a:avLst/>
            <a:gdLst>
              <a:gd name="T0" fmla="*/ 2147483647 w 21600"/>
              <a:gd name="T1" fmla="*/ 2147483647 h 20867"/>
              <a:gd name="T2" fmla="*/ 2147483647 w 21600"/>
              <a:gd name="T3" fmla="*/ 2147483647 h 20867"/>
              <a:gd name="T4" fmla="*/ 2147483647 w 21600"/>
              <a:gd name="T5" fmla="*/ 2147483647 h 20867"/>
              <a:gd name="T6" fmla="*/ 2147483647 w 21600"/>
              <a:gd name="T7" fmla="*/ 2147483647 h 2086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0867">
                <a:moveTo>
                  <a:pt x="0" y="0"/>
                </a:moveTo>
                <a:lnTo>
                  <a:pt x="0" y="11817"/>
                </a:lnTo>
                <a:lnTo>
                  <a:pt x="670" y="11817"/>
                </a:lnTo>
                <a:cubicBezTo>
                  <a:pt x="819" y="11277"/>
                  <a:pt x="1371" y="10930"/>
                  <a:pt x="1950" y="11016"/>
                </a:cubicBezTo>
                <a:cubicBezTo>
                  <a:pt x="4049" y="11329"/>
                  <a:pt x="3427" y="14545"/>
                  <a:pt x="1381" y="14002"/>
                </a:cubicBezTo>
                <a:cubicBezTo>
                  <a:pt x="862" y="13865"/>
                  <a:pt x="548" y="13365"/>
                  <a:pt x="662" y="12865"/>
                </a:cubicBezTo>
                <a:lnTo>
                  <a:pt x="14" y="12865"/>
                </a:lnTo>
                <a:lnTo>
                  <a:pt x="14" y="17431"/>
                </a:lnTo>
                <a:lnTo>
                  <a:pt x="4560" y="17431"/>
                </a:lnTo>
                <a:lnTo>
                  <a:pt x="4519" y="17892"/>
                </a:lnTo>
                <a:cubicBezTo>
                  <a:pt x="3847" y="18062"/>
                  <a:pt x="3415" y="18686"/>
                  <a:pt x="3518" y="19341"/>
                </a:cubicBezTo>
                <a:cubicBezTo>
                  <a:pt x="3870" y="21600"/>
                  <a:pt x="7330" y="21227"/>
                  <a:pt x="7181" y="19036"/>
                </a:cubicBezTo>
                <a:cubicBezTo>
                  <a:pt x="7141" y="18444"/>
                  <a:pt x="6652" y="17971"/>
                  <a:pt x="6031" y="17920"/>
                </a:cubicBezTo>
                <a:lnTo>
                  <a:pt x="6031" y="17417"/>
                </a:lnTo>
                <a:lnTo>
                  <a:pt x="21599" y="17417"/>
                </a:lnTo>
                <a:cubicBezTo>
                  <a:pt x="21051" y="16284"/>
                  <a:pt x="20211" y="15291"/>
                  <a:pt x="19139" y="14548"/>
                </a:cubicBezTo>
                <a:cubicBezTo>
                  <a:pt x="19268" y="12857"/>
                  <a:pt x="18737" y="11181"/>
                  <a:pt x="17646" y="9840"/>
                </a:cubicBezTo>
                <a:cubicBezTo>
                  <a:pt x="16531" y="8469"/>
                  <a:pt x="14912" y="7550"/>
                  <a:pt x="13115" y="7265"/>
                </a:cubicBezTo>
                <a:cubicBezTo>
                  <a:pt x="12579" y="5742"/>
                  <a:pt x="11460" y="4468"/>
                  <a:pt x="9977" y="3701"/>
                </a:cubicBezTo>
                <a:cubicBezTo>
                  <a:pt x="8426" y="2900"/>
                  <a:pt x="6604" y="2714"/>
                  <a:pt x="4910" y="3184"/>
                </a:cubicBezTo>
                <a:cubicBezTo>
                  <a:pt x="3598" y="1712"/>
                  <a:pt x="1898" y="621"/>
                  <a:pt x="0" y="0"/>
                </a:cubicBezTo>
                <a:close/>
              </a:path>
            </a:pathLst>
          </a:custGeom>
          <a:solidFill>
            <a:schemeClr val="accent2"/>
          </a:solidFill>
          <a:ln w="50800" cap="flat" cmpd="sng">
            <a:solidFill>
              <a:srgbClr val="FFFFFF"/>
            </a:solidFill>
            <a:prstDash val="solid"/>
            <a:miter lim="0"/>
            <a:headEnd/>
            <a:tailEnd/>
          </a:ln>
        </p:spPr>
        <p:txBody>
          <a:bodyPr lIns="0" tIns="0" rIns="0" bIns="0" anchor="ct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878" name="AutoShape 14"/>
          <p:cNvSpPr>
            <a:spLocks/>
          </p:cNvSpPr>
          <p:nvPr/>
        </p:nvSpPr>
        <p:spPr bwMode="auto">
          <a:xfrm>
            <a:off x="4112463" y="1249761"/>
            <a:ext cx="785174" cy="285155"/>
          </a:xfrm>
          <a:custGeom>
            <a:avLst/>
            <a:gdLst>
              <a:gd name="T0" fmla="*/ 10800 w 21600"/>
              <a:gd name="T1" fmla="+- 0 10826 52"/>
              <a:gd name="T2" fmla="*/ 10826 h 21548"/>
              <a:gd name="T3" fmla="*/ 10800 w 21600"/>
              <a:gd name="T4" fmla="+- 0 10826 52"/>
              <a:gd name="T5" fmla="*/ 10826 h 21548"/>
              <a:gd name="T6" fmla="*/ 10800 w 21600"/>
              <a:gd name="T7" fmla="+- 0 10826 52"/>
              <a:gd name="T8" fmla="*/ 10826 h 21548"/>
              <a:gd name="T9" fmla="*/ 10800 w 21600"/>
              <a:gd name="T10" fmla="+- 0 10826 52"/>
              <a:gd name="T11" fmla="*/ 10826 h 21548"/>
            </a:gdLst>
            <a:ahLst/>
            <a:cxnLst>
              <a:cxn ang="0">
                <a:pos x="T0" y="T2"/>
              </a:cxn>
              <a:cxn ang="0">
                <a:pos x="T3" y="T5"/>
              </a:cxn>
              <a:cxn ang="0">
                <a:pos x="T6" y="T8"/>
              </a:cxn>
              <a:cxn ang="0">
                <a:pos x="T9" y="T11"/>
              </a:cxn>
            </a:cxnLst>
            <a:rect l="0" t="0" r="r" b="b"/>
            <a:pathLst>
              <a:path w="21600" h="21548">
                <a:moveTo>
                  <a:pt x="18114" y="1"/>
                </a:moveTo>
                <a:cubicBezTo>
                  <a:pt x="16234" y="-52"/>
                  <a:pt x="14371" y="1231"/>
                  <a:pt x="12709" y="3763"/>
                </a:cubicBezTo>
                <a:cubicBezTo>
                  <a:pt x="11053" y="1199"/>
                  <a:pt x="9116" y="356"/>
                  <a:pt x="7253" y="1381"/>
                </a:cubicBezTo>
                <a:cubicBezTo>
                  <a:pt x="5729" y="2218"/>
                  <a:pt x="4331" y="4271"/>
                  <a:pt x="3232" y="7286"/>
                </a:cubicBezTo>
                <a:cubicBezTo>
                  <a:pt x="2161" y="6599"/>
                  <a:pt x="1053" y="6697"/>
                  <a:pt x="0" y="7484"/>
                </a:cubicBezTo>
                <a:lnTo>
                  <a:pt x="79" y="21468"/>
                </a:lnTo>
                <a:lnTo>
                  <a:pt x="14111" y="21468"/>
                </a:lnTo>
                <a:lnTo>
                  <a:pt x="14111" y="19979"/>
                </a:lnTo>
                <a:cubicBezTo>
                  <a:pt x="13390" y="19807"/>
                  <a:pt x="12932" y="17727"/>
                  <a:pt x="13193" y="15821"/>
                </a:cubicBezTo>
                <a:cubicBezTo>
                  <a:pt x="13768" y="11625"/>
                  <a:pt x="15974" y="13190"/>
                  <a:pt x="15786" y="17597"/>
                </a:cubicBezTo>
                <a:cubicBezTo>
                  <a:pt x="15736" y="18755"/>
                  <a:pt x="15433" y="19690"/>
                  <a:pt x="15030" y="19940"/>
                </a:cubicBezTo>
                <a:lnTo>
                  <a:pt x="15030" y="21548"/>
                </a:lnTo>
                <a:lnTo>
                  <a:pt x="21599" y="21548"/>
                </a:lnTo>
                <a:lnTo>
                  <a:pt x="21599" y="1698"/>
                </a:lnTo>
                <a:cubicBezTo>
                  <a:pt x="21078" y="1198"/>
                  <a:pt x="20543" y="787"/>
                  <a:pt x="19994" y="507"/>
                </a:cubicBezTo>
                <a:cubicBezTo>
                  <a:pt x="19371" y="190"/>
                  <a:pt x="18741" y="19"/>
                  <a:pt x="18114" y="1"/>
                </a:cubicBezTo>
                <a:close/>
              </a:path>
            </a:pathLst>
          </a:custGeom>
          <a:solidFill>
            <a:schemeClr val="accent5"/>
          </a:solidFill>
          <a:ln w="50800" cap="flat" cmpd="sng">
            <a:solidFill>
              <a:srgbClr val="FFFFFF"/>
            </a:solidFill>
            <a:prstDash val="solid"/>
            <a:miter lim="0"/>
            <a:headEnd/>
            <a:tailEnd/>
          </a:ln>
          <a:effectLst/>
        </p:spPr>
        <p:txBody>
          <a:bodyPr lIns="0" tIns="0" rIns="0" bIns="0" anchor="ctr"/>
          <a:lstStyle/>
          <a:p>
            <a:pPr defTabSz="171433">
              <a:lnSpc>
                <a:spcPct val="120000"/>
              </a:lnSpc>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79" name="AutoShape 15"/>
          <p:cNvSpPr>
            <a:spLocks/>
          </p:cNvSpPr>
          <p:nvPr/>
        </p:nvSpPr>
        <p:spPr bwMode="auto">
          <a:xfrm>
            <a:off x="3711245" y="1348583"/>
            <a:ext cx="544681" cy="575667"/>
          </a:xfrm>
          <a:custGeom>
            <a:avLst/>
            <a:gdLst>
              <a:gd name="T0" fmla="*/ 10375 w 20750"/>
              <a:gd name="T1" fmla="*/ 10800 h 21600"/>
              <a:gd name="T2" fmla="*/ 10375 w 20750"/>
              <a:gd name="T3" fmla="*/ 10800 h 21600"/>
              <a:gd name="T4" fmla="*/ 10375 w 20750"/>
              <a:gd name="T5" fmla="*/ 10800 h 21600"/>
              <a:gd name="T6" fmla="*/ 10375 w 20750"/>
              <a:gd name="T7" fmla="*/ 10800 h 21600"/>
            </a:gdLst>
            <a:ahLst/>
            <a:cxnLst>
              <a:cxn ang="0">
                <a:pos x="T0" y="T1"/>
              </a:cxn>
              <a:cxn ang="0">
                <a:pos x="T2" y="T3"/>
              </a:cxn>
              <a:cxn ang="0">
                <a:pos x="T4" y="T5"/>
              </a:cxn>
              <a:cxn ang="0">
                <a:pos x="T6" y="T7"/>
              </a:cxn>
            </a:cxnLst>
            <a:rect l="0" t="0" r="r" b="b"/>
            <a:pathLst>
              <a:path w="20750" h="21600">
                <a:moveTo>
                  <a:pt x="15273" y="0"/>
                </a:moveTo>
                <a:cubicBezTo>
                  <a:pt x="14905" y="99"/>
                  <a:pt x="14536" y="205"/>
                  <a:pt x="14181" y="350"/>
                </a:cubicBezTo>
                <a:cubicBezTo>
                  <a:pt x="12534" y="1022"/>
                  <a:pt x="11127" y="2153"/>
                  <a:pt x="10127" y="3606"/>
                </a:cubicBezTo>
                <a:cubicBezTo>
                  <a:pt x="6480" y="2851"/>
                  <a:pt x="2703" y="4107"/>
                  <a:pt x="265" y="6882"/>
                </a:cubicBezTo>
                <a:cubicBezTo>
                  <a:pt x="177" y="6983"/>
                  <a:pt x="109" y="7099"/>
                  <a:pt x="25" y="7203"/>
                </a:cubicBezTo>
                <a:lnTo>
                  <a:pt x="0" y="21599"/>
                </a:lnTo>
                <a:lnTo>
                  <a:pt x="15464" y="21599"/>
                </a:lnTo>
                <a:lnTo>
                  <a:pt x="15464" y="15916"/>
                </a:lnTo>
                <a:lnTo>
                  <a:pt x="16611" y="15916"/>
                </a:lnTo>
                <a:cubicBezTo>
                  <a:pt x="16866" y="16752"/>
                  <a:pt x="17696" y="17283"/>
                  <a:pt x="18576" y="17179"/>
                </a:cubicBezTo>
                <a:cubicBezTo>
                  <a:pt x="21599" y="16820"/>
                  <a:pt x="21384" y="12524"/>
                  <a:pt x="18455" y="12433"/>
                </a:cubicBezTo>
                <a:cubicBezTo>
                  <a:pt x="17642" y="12407"/>
                  <a:pt x="16924" y="12957"/>
                  <a:pt x="16752" y="13740"/>
                </a:cubicBezTo>
                <a:lnTo>
                  <a:pt x="15399" y="13740"/>
                </a:lnTo>
                <a:lnTo>
                  <a:pt x="15273" y="0"/>
                </a:lnTo>
                <a:close/>
              </a:path>
            </a:pathLst>
          </a:custGeom>
          <a:solidFill>
            <a:schemeClr val="accent3"/>
          </a:solidFill>
          <a:ln w="50800" cap="flat" cmpd="sng">
            <a:solidFill>
              <a:srgbClr val="FFFFFF"/>
            </a:solidFill>
            <a:prstDash val="solid"/>
            <a:miter lim="0"/>
            <a:headEnd/>
            <a:tailEnd/>
          </a:ln>
          <a:effectLst/>
        </p:spPr>
        <p:txBody>
          <a:bodyPr lIns="0" tIns="0" rIns="0" bIns="0" anchor="ctr"/>
          <a:lstStyle/>
          <a:p>
            <a:pPr defTabSz="171433">
              <a:lnSpc>
                <a:spcPct val="120000"/>
              </a:lnSpc>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80" name="AutoShape 16"/>
          <p:cNvSpPr>
            <a:spLocks/>
          </p:cNvSpPr>
          <p:nvPr/>
        </p:nvSpPr>
        <p:spPr bwMode="auto">
          <a:xfrm>
            <a:off x="3318359" y="1539678"/>
            <a:ext cx="395266" cy="757833"/>
          </a:xfrm>
          <a:custGeom>
            <a:avLst/>
            <a:gdLst>
              <a:gd name="T0" fmla="*/ 2147483647 w 21231"/>
              <a:gd name="T1" fmla="*/ 2147483647 h 21600"/>
              <a:gd name="T2" fmla="*/ 2147483647 w 21231"/>
              <a:gd name="T3" fmla="*/ 2147483647 h 21600"/>
              <a:gd name="T4" fmla="*/ 2147483647 w 21231"/>
              <a:gd name="T5" fmla="*/ 2147483647 h 21600"/>
              <a:gd name="T6" fmla="*/ 2147483647 w 21231"/>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231" h="21600">
                <a:moveTo>
                  <a:pt x="21181" y="0"/>
                </a:moveTo>
                <a:cubicBezTo>
                  <a:pt x="19265" y="1262"/>
                  <a:pt x="18032" y="2803"/>
                  <a:pt x="15842" y="3940"/>
                </a:cubicBezTo>
                <a:cubicBezTo>
                  <a:pt x="13475" y="5169"/>
                  <a:pt x="10204" y="5789"/>
                  <a:pt x="7911" y="7053"/>
                </a:cubicBezTo>
                <a:cubicBezTo>
                  <a:pt x="5460" y="8404"/>
                  <a:pt x="4397" y="10308"/>
                  <a:pt x="5079" y="12152"/>
                </a:cubicBezTo>
                <a:cubicBezTo>
                  <a:pt x="2622" y="13286"/>
                  <a:pt x="938" y="14819"/>
                  <a:pt x="291" y="16512"/>
                </a:cubicBezTo>
                <a:cubicBezTo>
                  <a:pt x="-369" y="18242"/>
                  <a:pt x="107" y="20030"/>
                  <a:pt x="1590" y="21600"/>
                </a:cubicBezTo>
                <a:lnTo>
                  <a:pt x="21231" y="21600"/>
                </a:lnTo>
                <a:lnTo>
                  <a:pt x="21231" y="16610"/>
                </a:lnTo>
                <a:lnTo>
                  <a:pt x="20397" y="16572"/>
                </a:lnTo>
                <a:cubicBezTo>
                  <a:pt x="20494" y="17131"/>
                  <a:pt x="19840" y="17650"/>
                  <a:pt x="18829" y="17816"/>
                </a:cubicBezTo>
                <a:cubicBezTo>
                  <a:pt x="14726" y="18491"/>
                  <a:pt x="12589" y="15169"/>
                  <a:pt x="16873" y="14340"/>
                </a:cubicBezTo>
                <a:cubicBezTo>
                  <a:pt x="18455" y="14033"/>
                  <a:pt x="20173" y="14561"/>
                  <a:pt x="20461" y="15441"/>
                </a:cubicBezTo>
                <a:lnTo>
                  <a:pt x="21181" y="15441"/>
                </a:lnTo>
                <a:lnTo>
                  <a:pt x="21181" y="0"/>
                </a:lnTo>
                <a:close/>
              </a:path>
            </a:pathLst>
          </a:custGeom>
          <a:solidFill>
            <a:schemeClr val="accent1"/>
          </a:solidFill>
          <a:ln w="50800" cap="flat" cmpd="sng">
            <a:solidFill>
              <a:srgbClr val="FFFFFF"/>
            </a:solidFill>
            <a:prstDash val="solid"/>
            <a:miter lim="0"/>
            <a:headEnd/>
            <a:tailEnd/>
          </a:ln>
        </p:spPr>
        <p:txBody>
          <a:bodyPr lIns="0" tIns="0" rIns="0" bIns="0" anchor="ct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881" name="AutoShape 17"/>
          <p:cNvSpPr>
            <a:spLocks/>
          </p:cNvSpPr>
          <p:nvPr/>
        </p:nvSpPr>
        <p:spPr bwMode="auto">
          <a:xfrm>
            <a:off x="4497609" y="1929608"/>
            <a:ext cx="394670" cy="37266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315" y="21"/>
                </a:moveTo>
                <a:lnTo>
                  <a:pt x="21600" y="21"/>
                </a:lnTo>
                <a:lnTo>
                  <a:pt x="21600" y="21600"/>
                </a:lnTo>
                <a:lnTo>
                  <a:pt x="0" y="21600"/>
                </a:lnTo>
                <a:lnTo>
                  <a:pt x="0" y="0"/>
                </a:lnTo>
                <a:lnTo>
                  <a:pt x="11315" y="21"/>
                </a:lnTo>
                <a:close/>
              </a:path>
            </a:pathLst>
          </a:custGeom>
          <a:solidFill>
            <a:schemeClr val="accent1"/>
          </a:solidFill>
          <a:ln w="50800" cap="flat" cmpd="sng">
            <a:solidFill>
              <a:srgbClr val="FFFFFF"/>
            </a:solidFill>
            <a:prstDash val="solid"/>
            <a:miter lim="0"/>
            <a:headEnd/>
            <a:tailEnd/>
          </a:ln>
        </p:spPr>
        <p:txBody>
          <a:bodyPr lIns="0" tIns="0" rIns="0" bIns="0" anchor="ct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896" name="AutoShape 32"/>
          <p:cNvSpPr>
            <a:spLocks/>
          </p:cNvSpPr>
          <p:nvPr/>
        </p:nvSpPr>
        <p:spPr bwMode="auto">
          <a:xfrm>
            <a:off x="1989419" y="1874838"/>
            <a:ext cx="973238" cy="34758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just" eaLnBrk="1">
              <a:lnSpc>
                <a:spcPct val="120000"/>
              </a:lnSpc>
              <a:spcBef>
                <a:spcPts val="637"/>
              </a:spcBef>
            </a:pPr>
            <a:r>
              <a:rPr lang="en-U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lang="es-E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97" name="AutoShape 33"/>
          <p:cNvSpPr>
            <a:spLocks/>
          </p:cNvSpPr>
          <p:nvPr/>
        </p:nvSpPr>
        <p:spPr bwMode="auto">
          <a:xfrm>
            <a:off x="2277811" y="1471217"/>
            <a:ext cx="368479" cy="36849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64"/>
                  <a:pt x="16764" y="21599"/>
                  <a:pt x="10800" y="21599"/>
                </a:cubicBezTo>
                <a:cubicBezTo>
                  <a:pt x="4835" y="21599"/>
                  <a:pt x="0" y="16764"/>
                  <a:pt x="0" y="10800"/>
                </a:cubicBezTo>
                <a:cubicBezTo>
                  <a:pt x="0" y="4835"/>
                  <a:pt x="4835" y="0"/>
                  <a:pt x="10799" y="0"/>
                </a:cubicBezTo>
                <a:cubicBezTo>
                  <a:pt x="16764" y="0"/>
                  <a:pt x="21599" y="4835"/>
                  <a:pt x="21599" y="10799"/>
                </a:cubicBezTo>
                <a:close/>
              </a:path>
            </a:pathLst>
          </a:custGeom>
          <a:solidFill>
            <a:schemeClr val="accent1"/>
          </a:solidFill>
          <a:ln>
            <a:noFill/>
          </a:ln>
          <a:effectLst/>
        </p:spPr>
        <p:txBody>
          <a:bodyPr lIns="0" tIns="0" rIns="0" bIns="0" anchor="ctr"/>
          <a:lstStyle/>
          <a:p>
            <a:pPr>
              <a:lnSpc>
                <a:spcPct val="120000"/>
              </a:lnSpc>
              <a:defRPr/>
            </a:pPr>
            <a:endParaRPr lang="es-ES" sz="2100" dirty="0">
              <a:effectLst>
                <a:outerShdw blurRad="38100" dist="38100" dir="2700000" algn="tl">
                  <a:srgbClr val="000000"/>
                </a:outerShdw>
              </a:effectLst>
              <a:latin typeface="Arial" panose="020B0604020202020204" pitchFamily="34" charset="0"/>
              <a:ea typeface="微软雅黑" panose="020B0503020204020204" pitchFamily="34" charset="-122"/>
              <a:cs typeface="Gill Sans" charset="0"/>
              <a:sym typeface="Arial" panose="020B0604020202020204" pitchFamily="34" charset="0"/>
            </a:endParaRPr>
          </a:p>
        </p:txBody>
      </p:sp>
      <p:sp>
        <p:nvSpPr>
          <p:cNvPr id="36898" name="AutoShape 34"/>
          <p:cNvSpPr>
            <a:spLocks/>
          </p:cNvSpPr>
          <p:nvPr/>
        </p:nvSpPr>
        <p:spPr bwMode="auto">
          <a:xfrm>
            <a:off x="2331577" y="1552180"/>
            <a:ext cx="244660" cy="1845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b"/>
          <a:lstStyle>
            <a:lvl1pPr defTabSz="547688" eaLnBrk="0">
              <a:defRPr sz="2500" b="1">
                <a:solidFill>
                  <a:srgbClr val="FFFFFF"/>
                </a:solidFill>
                <a:latin typeface="Lato" charset="0"/>
                <a:ea typeface="MS PGothic" panose="020B0600070205080204" pitchFamily="34" charset="-128"/>
                <a:sym typeface="Lato" charset="0"/>
              </a:defRPr>
            </a:lvl1pPr>
            <a:lvl2pPr marL="742950" indent="-285750" defTabSz="547688" eaLnBrk="0">
              <a:defRPr sz="2500" b="1">
                <a:solidFill>
                  <a:srgbClr val="FFFFFF"/>
                </a:solidFill>
                <a:latin typeface="Lato" charset="0"/>
                <a:ea typeface="MS PGothic" panose="020B0600070205080204" pitchFamily="34" charset="-128"/>
                <a:sym typeface="Lato" charset="0"/>
              </a:defRPr>
            </a:lvl2pPr>
            <a:lvl3pPr marL="1143000" indent="-228600" defTabSz="547688" eaLnBrk="0">
              <a:defRPr sz="2500" b="1">
                <a:solidFill>
                  <a:srgbClr val="FFFFFF"/>
                </a:solidFill>
                <a:latin typeface="Lato" charset="0"/>
                <a:ea typeface="MS PGothic" panose="020B0600070205080204" pitchFamily="34" charset="-128"/>
                <a:sym typeface="Lato" charset="0"/>
              </a:defRPr>
            </a:lvl3pPr>
            <a:lvl4pPr marL="1600200" indent="-228600" defTabSz="547688" eaLnBrk="0">
              <a:defRPr sz="2500" b="1">
                <a:solidFill>
                  <a:srgbClr val="FFFFFF"/>
                </a:solidFill>
                <a:latin typeface="Lato" charset="0"/>
                <a:ea typeface="MS PGothic" panose="020B0600070205080204" pitchFamily="34" charset="-128"/>
                <a:sym typeface="Lato" charset="0"/>
              </a:defRPr>
            </a:lvl4pPr>
            <a:lvl5pPr marL="2057400" indent="-228600" defTabSz="547688" eaLnBrk="0">
              <a:defRPr sz="2500" b="1">
                <a:solidFill>
                  <a:srgbClr val="FFFFFF"/>
                </a:solidFill>
                <a:latin typeface="Lato" charset="0"/>
                <a:ea typeface="MS PGothic" panose="020B0600070205080204" pitchFamily="34" charset="-128"/>
                <a:sym typeface="Lato" charset="0"/>
              </a:defRPr>
            </a:lvl5pPr>
            <a:lvl6pPr marL="25146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eaLnBrk="1"/>
            <a:r>
              <a:rPr lang="es-ES" altLang="zh-CN" sz="1000" b="0" dirty="0">
                <a:latin typeface="Arial" panose="020B0604020202020204" pitchFamily="34" charset="0"/>
                <a:ea typeface="微软雅黑" panose="020B0503020204020204" pitchFamily="34" charset="-122"/>
                <a:sym typeface="Arial" panose="020B0604020202020204" pitchFamily="34" charset="0"/>
              </a:rPr>
              <a:t>01</a:t>
            </a:r>
            <a:endParaRPr lang="es-ES" altLang="zh-CN" sz="700" b="0" dirty="0">
              <a:latin typeface="Arial" panose="020B0604020202020204" pitchFamily="34" charset="0"/>
              <a:ea typeface="微软雅黑" panose="020B0503020204020204" pitchFamily="34" charset="-122"/>
              <a:sym typeface="Arial" panose="020B0604020202020204" pitchFamily="34" charset="0"/>
            </a:endParaRPr>
          </a:p>
        </p:txBody>
      </p:sp>
      <p:sp>
        <p:nvSpPr>
          <p:cNvPr id="36899" name="Line 35"/>
          <p:cNvSpPr>
            <a:spLocks noChangeShapeType="1"/>
          </p:cNvSpPr>
          <p:nvPr/>
        </p:nvSpPr>
        <p:spPr bwMode="auto">
          <a:xfrm>
            <a:off x="2703435" y="1678386"/>
            <a:ext cx="811962" cy="147042"/>
          </a:xfrm>
          <a:prstGeom prst="line">
            <a:avLst/>
          </a:prstGeom>
          <a:noFill/>
          <a:ln w="6350" cap="flat" cmpd="sng">
            <a:solidFill>
              <a:schemeClr val="bg1">
                <a:lumMod val="65000"/>
              </a:schemeClr>
            </a:solidFill>
            <a:prstDash val="dash"/>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171433">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00" name="AutoShape 36"/>
          <p:cNvSpPr>
            <a:spLocks/>
          </p:cNvSpPr>
          <p:nvPr/>
        </p:nvSpPr>
        <p:spPr bwMode="auto">
          <a:xfrm>
            <a:off x="1989419" y="2959497"/>
            <a:ext cx="973238" cy="34758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just" eaLnBrk="1">
              <a:lnSpc>
                <a:spcPct val="120000"/>
              </a:lnSpc>
              <a:spcBef>
                <a:spcPts val="637"/>
              </a:spcBef>
            </a:pPr>
            <a:r>
              <a:rPr lang="en-U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lang="es-E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01" name="AutoShape 37"/>
          <p:cNvSpPr>
            <a:spLocks/>
          </p:cNvSpPr>
          <p:nvPr/>
        </p:nvSpPr>
        <p:spPr bwMode="auto">
          <a:xfrm>
            <a:off x="2277811" y="2555877"/>
            <a:ext cx="368479" cy="36849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64"/>
                  <a:pt x="16764" y="21599"/>
                  <a:pt x="10800" y="21599"/>
                </a:cubicBezTo>
                <a:cubicBezTo>
                  <a:pt x="4835" y="21599"/>
                  <a:pt x="0" y="16764"/>
                  <a:pt x="0" y="10800"/>
                </a:cubicBezTo>
                <a:cubicBezTo>
                  <a:pt x="0" y="4835"/>
                  <a:pt x="4835" y="0"/>
                  <a:pt x="10799" y="0"/>
                </a:cubicBezTo>
                <a:cubicBezTo>
                  <a:pt x="16764" y="0"/>
                  <a:pt x="21599" y="4835"/>
                  <a:pt x="21599" y="10799"/>
                </a:cubicBezTo>
                <a:close/>
              </a:path>
            </a:pathLst>
          </a:custGeom>
          <a:solidFill>
            <a:schemeClr val="accent3"/>
          </a:solidFill>
          <a:ln>
            <a:noFill/>
          </a:ln>
          <a:effectLst/>
        </p:spPr>
        <p:txBody>
          <a:bodyPr lIns="0" tIns="0" rIns="0" bIns="0" anchor="ctr"/>
          <a:lstStyle/>
          <a:p>
            <a:pPr>
              <a:lnSpc>
                <a:spcPct val="120000"/>
              </a:lnSpc>
              <a:defRPr/>
            </a:pPr>
            <a:endParaRPr lang="es-ES" sz="2100" dirty="0">
              <a:effectLst>
                <a:outerShdw blurRad="38100" dist="38100" dir="2700000" algn="tl">
                  <a:srgbClr val="000000"/>
                </a:outerShdw>
              </a:effectLst>
              <a:latin typeface="Arial" panose="020B0604020202020204" pitchFamily="34" charset="0"/>
              <a:ea typeface="微软雅黑" panose="020B0503020204020204" pitchFamily="34" charset="-122"/>
              <a:cs typeface="Gill Sans" charset="0"/>
              <a:sym typeface="Arial" panose="020B0604020202020204" pitchFamily="34" charset="0"/>
            </a:endParaRPr>
          </a:p>
        </p:txBody>
      </p:sp>
      <p:sp>
        <p:nvSpPr>
          <p:cNvPr id="36902" name="AutoShape 38"/>
          <p:cNvSpPr>
            <a:spLocks/>
          </p:cNvSpPr>
          <p:nvPr/>
        </p:nvSpPr>
        <p:spPr bwMode="auto">
          <a:xfrm>
            <a:off x="2331577" y="2641602"/>
            <a:ext cx="244660" cy="1845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b"/>
          <a:lstStyle>
            <a:lvl1pPr defTabSz="547688" eaLnBrk="0">
              <a:defRPr sz="2500" b="1">
                <a:solidFill>
                  <a:srgbClr val="FFFFFF"/>
                </a:solidFill>
                <a:latin typeface="Lato" charset="0"/>
                <a:ea typeface="MS PGothic" panose="020B0600070205080204" pitchFamily="34" charset="-128"/>
                <a:sym typeface="Lato" charset="0"/>
              </a:defRPr>
            </a:lvl1pPr>
            <a:lvl2pPr marL="742950" indent="-285750" defTabSz="547688" eaLnBrk="0">
              <a:defRPr sz="2500" b="1">
                <a:solidFill>
                  <a:srgbClr val="FFFFFF"/>
                </a:solidFill>
                <a:latin typeface="Lato" charset="0"/>
                <a:ea typeface="MS PGothic" panose="020B0600070205080204" pitchFamily="34" charset="-128"/>
                <a:sym typeface="Lato" charset="0"/>
              </a:defRPr>
            </a:lvl2pPr>
            <a:lvl3pPr marL="1143000" indent="-228600" defTabSz="547688" eaLnBrk="0">
              <a:defRPr sz="2500" b="1">
                <a:solidFill>
                  <a:srgbClr val="FFFFFF"/>
                </a:solidFill>
                <a:latin typeface="Lato" charset="0"/>
                <a:ea typeface="MS PGothic" panose="020B0600070205080204" pitchFamily="34" charset="-128"/>
                <a:sym typeface="Lato" charset="0"/>
              </a:defRPr>
            </a:lvl3pPr>
            <a:lvl4pPr marL="1600200" indent="-228600" defTabSz="547688" eaLnBrk="0">
              <a:defRPr sz="2500" b="1">
                <a:solidFill>
                  <a:srgbClr val="FFFFFF"/>
                </a:solidFill>
                <a:latin typeface="Lato" charset="0"/>
                <a:ea typeface="MS PGothic" panose="020B0600070205080204" pitchFamily="34" charset="-128"/>
                <a:sym typeface="Lato" charset="0"/>
              </a:defRPr>
            </a:lvl4pPr>
            <a:lvl5pPr marL="2057400" indent="-228600" defTabSz="547688" eaLnBrk="0">
              <a:defRPr sz="2500" b="1">
                <a:solidFill>
                  <a:srgbClr val="FFFFFF"/>
                </a:solidFill>
                <a:latin typeface="Lato" charset="0"/>
                <a:ea typeface="MS PGothic" panose="020B0600070205080204" pitchFamily="34" charset="-128"/>
                <a:sym typeface="Lato" charset="0"/>
              </a:defRPr>
            </a:lvl5pPr>
            <a:lvl6pPr marL="25146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eaLnBrk="1"/>
            <a:r>
              <a:rPr lang="es-ES" altLang="zh-CN" sz="1000" b="0" dirty="0">
                <a:latin typeface="Arial" panose="020B0604020202020204" pitchFamily="34" charset="0"/>
                <a:ea typeface="微软雅黑" panose="020B0503020204020204" pitchFamily="34" charset="-122"/>
                <a:sym typeface="Arial" panose="020B0604020202020204" pitchFamily="34" charset="0"/>
              </a:rPr>
              <a:t>03</a:t>
            </a:r>
            <a:endParaRPr lang="es-ES" altLang="zh-CN" sz="700" b="0" dirty="0">
              <a:latin typeface="Arial" panose="020B0604020202020204" pitchFamily="34" charset="0"/>
              <a:ea typeface="微软雅黑" panose="020B0503020204020204" pitchFamily="34" charset="-122"/>
              <a:sym typeface="Arial" panose="020B0604020202020204" pitchFamily="34" charset="0"/>
            </a:endParaRPr>
          </a:p>
        </p:txBody>
      </p:sp>
      <p:sp>
        <p:nvSpPr>
          <p:cNvPr id="36903" name="Line 39"/>
          <p:cNvSpPr>
            <a:spLocks noChangeShapeType="1"/>
          </p:cNvSpPr>
          <p:nvPr/>
        </p:nvSpPr>
        <p:spPr bwMode="auto">
          <a:xfrm flipV="1">
            <a:off x="2708198" y="2546947"/>
            <a:ext cx="694096" cy="146447"/>
          </a:xfrm>
          <a:prstGeom prst="line">
            <a:avLst/>
          </a:prstGeom>
          <a:noFill/>
          <a:ln w="6350" cap="flat" cmpd="sng">
            <a:solidFill>
              <a:schemeClr val="bg1">
                <a:lumMod val="65000"/>
              </a:schemeClr>
            </a:solidFill>
            <a:prstDash val="dash"/>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171433">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04" name="AutoShape 40"/>
          <p:cNvSpPr>
            <a:spLocks/>
          </p:cNvSpPr>
          <p:nvPr/>
        </p:nvSpPr>
        <p:spPr bwMode="auto">
          <a:xfrm>
            <a:off x="2570989" y="3765551"/>
            <a:ext cx="973870" cy="3092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just" eaLnBrk="1">
              <a:lnSpc>
                <a:spcPct val="120000"/>
              </a:lnSpc>
              <a:spcBef>
                <a:spcPts val="637"/>
              </a:spcBef>
            </a:pPr>
            <a:r>
              <a:rPr lang="en-U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lang="es-E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05" name="AutoShape 41"/>
          <p:cNvSpPr>
            <a:spLocks/>
          </p:cNvSpPr>
          <p:nvPr/>
        </p:nvSpPr>
        <p:spPr bwMode="auto">
          <a:xfrm>
            <a:off x="2859398" y="3361333"/>
            <a:ext cx="369074" cy="3684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64"/>
                  <a:pt x="16764" y="21599"/>
                  <a:pt x="10800" y="21599"/>
                </a:cubicBezTo>
                <a:cubicBezTo>
                  <a:pt x="4835" y="21599"/>
                  <a:pt x="0" y="16764"/>
                  <a:pt x="0" y="10800"/>
                </a:cubicBezTo>
                <a:cubicBezTo>
                  <a:pt x="0" y="4835"/>
                  <a:pt x="4835" y="0"/>
                  <a:pt x="10799" y="0"/>
                </a:cubicBezTo>
                <a:cubicBezTo>
                  <a:pt x="16764" y="0"/>
                  <a:pt x="21599" y="4835"/>
                  <a:pt x="21599" y="10799"/>
                </a:cubicBezTo>
                <a:close/>
              </a:path>
            </a:pathLst>
          </a:custGeom>
          <a:solidFill>
            <a:schemeClr val="accent5"/>
          </a:solidFill>
          <a:ln>
            <a:noFill/>
          </a:ln>
          <a:effectLst/>
        </p:spPr>
        <p:txBody>
          <a:bodyPr lIns="0" tIns="0" rIns="0" bIns="0" anchor="ctr"/>
          <a:lstStyle/>
          <a:p>
            <a:pPr>
              <a:lnSpc>
                <a:spcPct val="120000"/>
              </a:lnSpc>
              <a:defRPr/>
            </a:pPr>
            <a:endParaRPr lang="es-ES" sz="2100" dirty="0">
              <a:effectLst>
                <a:outerShdw blurRad="38100" dist="38100" dir="2700000" algn="tl">
                  <a:srgbClr val="000000"/>
                </a:outerShdw>
              </a:effectLst>
              <a:latin typeface="Arial" panose="020B0604020202020204" pitchFamily="34" charset="0"/>
              <a:ea typeface="微软雅黑" panose="020B0503020204020204" pitchFamily="34" charset="-122"/>
              <a:cs typeface="Gill Sans" charset="0"/>
              <a:sym typeface="Arial" panose="020B0604020202020204" pitchFamily="34" charset="0"/>
            </a:endParaRPr>
          </a:p>
        </p:txBody>
      </p:sp>
      <p:sp>
        <p:nvSpPr>
          <p:cNvPr id="36906" name="AutoShape 42"/>
          <p:cNvSpPr>
            <a:spLocks/>
          </p:cNvSpPr>
          <p:nvPr/>
        </p:nvSpPr>
        <p:spPr bwMode="auto">
          <a:xfrm>
            <a:off x="2913762" y="3442892"/>
            <a:ext cx="244065" cy="1845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b"/>
          <a:lstStyle>
            <a:lvl1pPr defTabSz="547688" eaLnBrk="0">
              <a:defRPr sz="2500" b="1">
                <a:solidFill>
                  <a:srgbClr val="FFFFFF"/>
                </a:solidFill>
                <a:latin typeface="Lato" charset="0"/>
                <a:ea typeface="MS PGothic" panose="020B0600070205080204" pitchFamily="34" charset="-128"/>
                <a:sym typeface="Lato" charset="0"/>
              </a:defRPr>
            </a:lvl1pPr>
            <a:lvl2pPr marL="742950" indent="-285750" defTabSz="547688" eaLnBrk="0">
              <a:defRPr sz="2500" b="1">
                <a:solidFill>
                  <a:srgbClr val="FFFFFF"/>
                </a:solidFill>
                <a:latin typeface="Lato" charset="0"/>
                <a:ea typeface="MS PGothic" panose="020B0600070205080204" pitchFamily="34" charset="-128"/>
                <a:sym typeface="Lato" charset="0"/>
              </a:defRPr>
            </a:lvl2pPr>
            <a:lvl3pPr marL="1143000" indent="-228600" defTabSz="547688" eaLnBrk="0">
              <a:defRPr sz="2500" b="1">
                <a:solidFill>
                  <a:srgbClr val="FFFFFF"/>
                </a:solidFill>
                <a:latin typeface="Lato" charset="0"/>
                <a:ea typeface="MS PGothic" panose="020B0600070205080204" pitchFamily="34" charset="-128"/>
                <a:sym typeface="Lato" charset="0"/>
              </a:defRPr>
            </a:lvl3pPr>
            <a:lvl4pPr marL="1600200" indent="-228600" defTabSz="547688" eaLnBrk="0">
              <a:defRPr sz="2500" b="1">
                <a:solidFill>
                  <a:srgbClr val="FFFFFF"/>
                </a:solidFill>
                <a:latin typeface="Lato" charset="0"/>
                <a:ea typeface="MS PGothic" panose="020B0600070205080204" pitchFamily="34" charset="-128"/>
                <a:sym typeface="Lato" charset="0"/>
              </a:defRPr>
            </a:lvl4pPr>
            <a:lvl5pPr marL="2057400" indent="-228600" defTabSz="547688" eaLnBrk="0">
              <a:defRPr sz="2500" b="1">
                <a:solidFill>
                  <a:srgbClr val="FFFFFF"/>
                </a:solidFill>
                <a:latin typeface="Lato" charset="0"/>
                <a:ea typeface="MS PGothic" panose="020B0600070205080204" pitchFamily="34" charset="-128"/>
                <a:sym typeface="Lato" charset="0"/>
              </a:defRPr>
            </a:lvl5pPr>
            <a:lvl6pPr marL="25146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eaLnBrk="1"/>
            <a:r>
              <a:rPr lang="es-ES" altLang="zh-CN" sz="1000" b="0" dirty="0">
                <a:latin typeface="Arial" panose="020B0604020202020204" pitchFamily="34" charset="0"/>
                <a:ea typeface="微软雅黑" panose="020B0503020204020204" pitchFamily="34" charset="-122"/>
                <a:sym typeface="Arial" panose="020B0604020202020204" pitchFamily="34" charset="0"/>
              </a:rPr>
              <a:t>05</a:t>
            </a:r>
            <a:endParaRPr lang="es-ES" altLang="zh-CN" sz="700" b="0" dirty="0">
              <a:latin typeface="Arial" panose="020B0604020202020204" pitchFamily="34" charset="0"/>
              <a:ea typeface="微软雅黑" panose="020B0503020204020204" pitchFamily="34" charset="-122"/>
              <a:sym typeface="Arial" panose="020B0604020202020204" pitchFamily="34" charset="0"/>
            </a:endParaRPr>
          </a:p>
        </p:txBody>
      </p:sp>
      <p:sp>
        <p:nvSpPr>
          <p:cNvPr id="36907" name="Line 43"/>
          <p:cNvSpPr>
            <a:spLocks noChangeShapeType="1"/>
          </p:cNvSpPr>
          <p:nvPr/>
        </p:nvSpPr>
        <p:spPr bwMode="auto">
          <a:xfrm flipV="1">
            <a:off x="3232044" y="2831505"/>
            <a:ext cx="604804" cy="541734"/>
          </a:xfrm>
          <a:prstGeom prst="line">
            <a:avLst/>
          </a:prstGeom>
          <a:noFill/>
          <a:ln w="6350" cap="flat" cmpd="sng">
            <a:solidFill>
              <a:schemeClr val="bg1">
                <a:lumMod val="65000"/>
              </a:schemeClr>
            </a:solidFill>
            <a:prstDash val="dash"/>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171433">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08" name="AutoShape 44"/>
          <p:cNvSpPr>
            <a:spLocks/>
          </p:cNvSpPr>
          <p:nvPr/>
        </p:nvSpPr>
        <p:spPr bwMode="auto">
          <a:xfrm>
            <a:off x="6030160" y="3765551"/>
            <a:ext cx="973870" cy="3092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just" eaLnBrk="1">
              <a:lnSpc>
                <a:spcPct val="120000"/>
              </a:lnSpc>
              <a:spcBef>
                <a:spcPts val="637"/>
              </a:spcBef>
            </a:pPr>
            <a:r>
              <a:rPr lang="en-U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lang="es-E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09" name="AutoShape 45"/>
          <p:cNvSpPr>
            <a:spLocks/>
          </p:cNvSpPr>
          <p:nvPr/>
        </p:nvSpPr>
        <p:spPr bwMode="auto">
          <a:xfrm>
            <a:off x="6318570" y="3361333"/>
            <a:ext cx="368479" cy="3684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64"/>
                  <a:pt x="16764" y="21599"/>
                  <a:pt x="10800" y="21599"/>
                </a:cubicBezTo>
                <a:cubicBezTo>
                  <a:pt x="4835" y="21599"/>
                  <a:pt x="0" y="16764"/>
                  <a:pt x="0" y="10800"/>
                </a:cubicBezTo>
                <a:cubicBezTo>
                  <a:pt x="0" y="4835"/>
                  <a:pt x="4835" y="0"/>
                  <a:pt x="10799" y="0"/>
                </a:cubicBezTo>
                <a:cubicBezTo>
                  <a:pt x="16764" y="0"/>
                  <a:pt x="21599" y="4835"/>
                  <a:pt x="21599" y="10799"/>
                </a:cubicBezTo>
                <a:close/>
              </a:path>
            </a:pathLst>
          </a:custGeom>
          <a:solidFill>
            <a:schemeClr val="accent6"/>
          </a:solidFill>
          <a:ln>
            <a:noFill/>
          </a:ln>
          <a:effectLst/>
        </p:spPr>
        <p:txBody>
          <a:bodyPr lIns="0" tIns="0" rIns="0" bIns="0" anchor="ctr"/>
          <a:lstStyle/>
          <a:p>
            <a:pPr>
              <a:lnSpc>
                <a:spcPct val="120000"/>
              </a:lnSpc>
              <a:defRPr/>
            </a:pPr>
            <a:endParaRPr lang="es-ES" sz="2100" dirty="0">
              <a:effectLst>
                <a:outerShdw blurRad="38100" dist="38100" dir="2700000" algn="tl">
                  <a:srgbClr val="000000"/>
                </a:outerShdw>
              </a:effectLst>
              <a:latin typeface="Arial" panose="020B0604020202020204" pitchFamily="34" charset="0"/>
              <a:ea typeface="微软雅黑" panose="020B0503020204020204" pitchFamily="34" charset="-122"/>
              <a:cs typeface="Gill Sans" charset="0"/>
              <a:sym typeface="Arial" panose="020B0604020202020204" pitchFamily="34" charset="0"/>
            </a:endParaRPr>
          </a:p>
        </p:txBody>
      </p:sp>
      <p:sp>
        <p:nvSpPr>
          <p:cNvPr id="36910" name="AutoShape 46"/>
          <p:cNvSpPr>
            <a:spLocks/>
          </p:cNvSpPr>
          <p:nvPr/>
        </p:nvSpPr>
        <p:spPr bwMode="auto">
          <a:xfrm>
            <a:off x="6372932" y="3447655"/>
            <a:ext cx="244065" cy="1845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b"/>
          <a:lstStyle>
            <a:lvl1pPr defTabSz="547688" eaLnBrk="0">
              <a:defRPr sz="2500" b="1">
                <a:solidFill>
                  <a:srgbClr val="FFFFFF"/>
                </a:solidFill>
                <a:latin typeface="Lato" charset="0"/>
                <a:ea typeface="MS PGothic" panose="020B0600070205080204" pitchFamily="34" charset="-128"/>
                <a:sym typeface="Lato" charset="0"/>
              </a:defRPr>
            </a:lvl1pPr>
            <a:lvl2pPr marL="742950" indent="-285750" defTabSz="547688" eaLnBrk="0">
              <a:defRPr sz="2500" b="1">
                <a:solidFill>
                  <a:srgbClr val="FFFFFF"/>
                </a:solidFill>
                <a:latin typeface="Lato" charset="0"/>
                <a:ea typeface="MS PGothic" panose="020B0600070205080204" pitchFamily="34" charset="-128"/>
                <a:sym typeface="Lato" charset="0"/>
              </a:defRPr>
            </a:lvl2pPr>
            <a:lvl3pPr marL="1143000" indent="-228600" defTabSz="547688" eaLnBrk="0">
              <a:defRPr sz="2500" b="1">
                <a:solidFill>
                  <a:srgbClr val="FFFFFF"/>
                </a:solidFill>
                <a:latin typeface="Lato" charset="0"/>
                <a:ea typeface="MS PGothic" panose="020B0600070205080204" pitchFamily="34" charset="-128"/>
                <a:sym typeface="Lato" charset="0"/>
              </a:defRPr>
            </a:lvl3pPr>
            <a:lvl4pPr marL="1600200" indent="-228600" defTabSz="547688" eaLnBrk="0">
              <a:defRPr sz="2500" b="1">
                <a:solidFill>
                  <a:srgbClr val="FFFFFF"/>
                </a:solidFill>
                <a:latin typeface="Lato" charset="0"/>
                <a:ea typeface="MS PGothic" panose="020B0600070205080204" pitchFamily="34" charset="-128"/>
                <a:sym typeface="Lato" charset="0"/>
              </a:defRPr>
            </a:lvl4pPr>
            <a:lvl5pPr marL="2057400" indent="-228600" defTabSz="547688" eaLnBrk="0">
              <a:defRPr sz="2500" b="1">
                <a:solidFill>
                  <a:srgbClr val="FFFFFF"/>
                </a:solidFill>
                <a:latin typeface="Lato" charset="0"/>
                <a:ea typeface="MS PGothic" panose="020B0600070205080204" pitchFamily="34" charset="-128"/>
                <a:sym typeface="Lato" charset="0"/>
              </a:defRPr>
            </a:lvl5pPr>
            <a:lvl6pPr marL="25146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eaLnBrk="1"/>
            <a:r>
              <a:rPr lang="es-ES" altLang="zh-CN" sz="1000" b="0" dirty="0">
                <a:latin typeface="Arial" panose="020B0604020202020204" pitchFamily="34" charset="0"/>
                <a:ea typeface="微软雅黑" panose="020B0503020204020204" pitchFamily="34" charset="-122"/>
                <a:sym typeface="Arial" panose="020B0604020202020204" pitchFamily="34" charset="0"/>
              </a:rPr>
              <a:t>06</a:t>
            </a:r>
            <a:endParaRPr lang="es-ES" altLang="zh-CN" sz="700" b="0" dirty="0">
              <a:latin typeface="Arial" panose="020B0604020202020204" pitchFamily="34" charset="0"/>
              <a:ea typeface="微软雅黑" panose="020B0503020204020204" pitchFamily="34" charset="-122"/>
              <a:sym typeface="Arial" panose="020B0604020202020204" pitchFamily="34" charset="0"/>
            </a:endParaRPr>
          </a:p>
        </p:txBody>
      </p:sp>
      <p:sp>
        <p:nvSpPr>
          <p:cNvPr id="36911" name="Line 47"/>
          <p:cNvSpPr>
            <a:spLocks noChangeShapeType="1"/>
          </p:cNvSpPr>
          <p:nvPr/>
        </p:nvSpPr>
        <p:spPr bwMode="auto">
          <a:xfrm flipH="1" flipV="1">
            <a:off x="4763104" y="2464793"/>
            <a:ext cx="1523916" cy="916186"/>
          </a:xfrm>
          <a:prstGeom prst="line">
            <a:avLst/>
          </a:prstGeom>
          <a:noFill/>
          <a:ln w="6350" cap="flat" cmpd="sng">
            <a:solidFill>
              <a:schemeClr val="bg1">
                <a:lumMod val="65000"/>
              </a:schemeClr>
            </a:solidFill>
            <a:prstDash val="dash"/>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171433">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12" name="AutoShape 48"/>
          <p:cNvSpPr>
            <a:spLocks/>
          </p:cNvSpPr>
          <p:nvPr/>
        </p:nvSpPr>
        <p:spPr bwMode="auto">
          <a:xfrm>
            <a:off x="6224817" y="2717800"/>
            <a:ext cx="973870" cy="3092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just" eaLnBrk="1">
              <a:lnSpc>
                <a:spcPct val="120000"/>
              </a:lnSpc>
              <a:spcBef>
                <a:spcPts val="637"/>
              </a:spcBef>
            </a:pPr>
            <a:r>
              <a:rPr lang="en-U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lang="es-E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13" name="AutoShape 49"/>
          <p:cNvSpPr>
            <a:spLocks/>
          </p:cNvSpPr>
          <p:nvPr/>
        </p:nvSpPr>
        <p:spPr bwMode="auto">
          <a:xfrm>
            <a:off x="6513225" y="2314179"/>
            <a:ext cx="369074" cy="36849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64"/>
                  <a:pt x="16764" y="21599"/>
                  <a:pt x="10800" y="21599"/>
                </a:cubicBezTo>
                <a:cubicBezTo>
                  <a:pt x="4835" y="21599"/>
                  <a:pt x="0" y="16764"/>
                  <a:pt x="0" y="10800"/>
                </a:cubicBezTo>
                <a:cubicBezTo>
                  <a:pt x="0" y="4835"/>
                  <a:pt x="4835" y="0"/>
                  <a:pt x="10799" y="0"/>
                </a:cubicBezTo>
                <a:cubicBezTo>
                  <a:pt x="16764" y="0"/>
                  <a:pt x="21599" y="4835"/>
                  <a:pt x="21599" y="10799"/>
                </a:cubicBezTo>
                <a:close/>
              </a:path>
            </a:pathLst>
          </a:custGeom>
          <a:solidFill>
            <a:schemeClr val="accent4"/>
          </a:solidFill>
          <a:ln>
            <a:noFill/>
          </a:ln>
          <a:effectLst/>
        </p:spPr>
        <p:txBody>
          <a:bodyPr lIns="0" tIns="0" rIns="0" bIns="0" anchor="ctr"/>
          <a:lstStyle/>
          <a:p>
            <a:pPr>
              <a:lnSpc>
                <a:spcPct val="120000"/>
              </a:lnSpc>
              <a:defRPr/>
            </a:pPr>
            <a:endParaRPr lang="es-ES" sz="2100" dirty="0">
              <a:effectLst>
                <a:outerShdw blurRad="38100" dist="38100" dir="2700000" algn="tl">
                  <a:srgbClr val="000000"/>
                </a:outerShdw>
              </a:effectLst>
              <a:latin typeface="Arial" panose="020B0604020202020204" pitchFamily="34" charset="0"/>
              <a:ea typeface="微软雅黑" panose="020B0503020204020204" pitchFamily="34" charset="-122"/>
              <a:cs typeface="Gill Sans" charset="0"/>
              <a:sym typeface="Arial" panose="020B0604020202020204" pitchFamily="34" charset="0"/>
            </a:endParaRPr>
          </a:p>
        </p:txBody>
      </p:sp>
      <p:sp>
        <p:nvSpPr>
          <p:cNvPr id="36914" name="AutoShape 50"/>
          <p:cNvSpPr>
            <a:spLocks/>
          </p:cNvSpPr>
          <p:nvPr/>
        </p:nvSpPr>
        <p:spPr bwMode="auto">
          <a:xfrm>
            <a:off x="6567589" y="2400500"/>
            <a:ext cx="244065" cy="1839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b"/>
          <a:lstStyle>
            <a:lvl1pPr defTabSz="547688" eaLnBrk="0">
              <a:defRPr sz="2500" b="1">
                <a:solidFill>
                  <a:srgbClr val="FFFFFF"/>
                </a:solidFill>
                <a:latin typeface="Lato" charset="0"/>
                <a:ea typeface="MS PGothic" panose="020B0600070205080204" pitchFamily="34" charset="-128"/>
                <a:sym typeface="Lato" charset="0"/>
              </a:defRPr>
            </a:lvl1pPr>
            <a:lvl2pPr marL="742950" indent="-285750" defTabSz="547688" eaLnBrk="0">
              <a:defRPr sz="2500" b="1">
                <a:solidFill>
                  <a:srgbClr val="FFFFFF"/>
                </a:solidFill>
                <a:latin typeface="Lato" charset="0"/>
                <a:ea typeface="MS PGothic" panose="020B0600070205080204" pitchFamily="34" charset="-128"/>
                <a:sym typeface="Lato" charset="0"/>
              </a:defRPr>
            </a:lvl2pPr>
            <a:lvl3pPr marL="1143000" indent="-228600" defTabSz="547688" eaLnBrk="0">
              <a:defRPr sz="2500" b="1">
                <a:solidFill>
                  <a:srgbClr val="FFFFFF"/>
                </a:solidFill>
                <a:latin typeface="Lato" charset="0"/>
                <a:ea typeface="MS PGothic" panose="020B0600070205080204" pitchFamily="34" charset="-128"/>
                <a:sym typeface="Lato" charset="0"/>
              </a:defRPr>
            </a:lvl3pPr>
            <a:lvl4pPr marL="1600200" indent="-228600" defTabSz="547688" eaLnBrk="0">
              <a:defRPr sz="2500" b="1">
                <a:solidFill>
                  <a:srgbClr val="FFFFFF"/>
                </a:solidFill>
                <a:latin typeface="Lato" charset="0"/>
                <a:ea typeface="MS PGothic" panose="020B0600070205080204" pitchFamily="34" charset="-128"/>
                <a:sym typeface="Lato" charset="0"/>
              </a:defRPr>
            </a:lvl4pPr>
            <a:lvl5pPr marL="2057400" indent="-228600" defTabSz="547688" eaLnBrk="0">
              <a:defRPr sz="2500" b="1">
                <a:solidFill>
                  <a:srgbClr val="FFFFFF"/>
                </a:solidFill>
                <a:latin typeface="Lato" charset="0"/>
                <a:ea typeface="MS PGothic" panose="020B0600070205080204" pitchFamily="34" charset="-128"/>
                <a:sym typeface="Lato" charset="0"/>
              </a:defRPr>
            </a:lvl5pPr>
            <a:lvl6pPr marL="25146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eaLnBrk="1"/>
            <a:r>
              <a:rPr lang="es-ES" altLang="zh-CN" sz="1000" b="0" dirty="0">
                <a:latin typeface="Arial" panose="020B0604020202020204" pitchFamily="34" charset="0"/>
                <a:ea typeface="微软雅黑" panose="020B0503020204020204" pitchFamily="34" charset="-122"/>
                <a:sym typeface="Arial" panose="020B0604020202020204" pitchFamily="34" charset="0"/>
              </a:rPr>
              <a:t>04</a:t>
            </a:r>
            <a:endParaRPr lang="es-ES" altLang="zh-CN" sz="700" b="0" dirty="0">
              <a:latin typeface="Arial" panose="020B0604020202020204" pitchFamily="34" charset="0"/>
              <a:ea typeface="微软雅黑" panose="020B0503020204020204" pitchFamily="34" charset="-122"/>
              <a:sym typeface="Arial" panose="020B0604020202020204" pitchFamily="34" charset="0"/>
            </a:endParaRPr>
          </a:p>
        </p:txBody>
      </p:sp>
      <p:sp>
        <p:nvSpPr>
          <p:cNvPr id="36915" name="Line 51"/>
          <p:cNvSpPr>
            <a:spLocks noChangeShapeType="1"/>
          </p:cNvSpPr>
          <p:nvPr/>
        </p:nvSpPr>
        <p:spPr bwMode="auto">
          <a:xfrm flipH="1" flipV="1">
            <a:off x="5594709" y="2092127"/>
            <a:ext cx="884586" cy="245864"/>
          </a:xfrm>
          <a:prstGeom prst="line">
            <a:avLst/>
          </a:prstGeom>
          <a:noFill/>
          <a:ln w="6350" cap="flat" cmpd="sng">
            <a:solidFill>
              <a:schemeClr val="bg1">
                <a:lumMod val="65000"/>
              </a:schemeClr>
            </a:solidFill>
            <a:prstDash val="dash"/>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171433">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16" name="AutoShape 52"/>
          <p:cNvSpPr>
            <a:spLocks/>
          </p:cNvSpPr>
          <p:nvPr/>
        </p:nvSpPr>
        <p:spPr bwMode="auto">
          <a:xfrm>
            <a:off x="6220055" y="1619450"/>
            <a:ext cx="973870" cy="3458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just" eaLnBrk="1">
              <a:lnSpc>
                <a:spcPct val="120000"/>
              </a:lnSpc>
              <a:spcBef>
                <a:spcPts val="637"/>
              </a:spcBef>
            </a:pPr>
            <a:r>
              <a:rPr lang="en-U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lang="es-ES" altLang="zh-CN" sz="6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6917" name="AutoShape 53"/>
          <p:cNvSpPr>
            <a:spLocks/>
          </p:cNvSpPr>
          <p:nvPr/>
        </p:nvSpPr>
        <p:spPr bwMode="auto">
          <a:xfrm>
            <a:off x="6509060" y="1215827"/>
            <a:ext cx="368479" cy="3684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64"/>
                  <a:pt x="16764" y="21599"/>
                  <a:pt x="10800" y="21599"/>
                </a:cubicBezTo>
                <a:cubicBezTo>
                  <a:pt x="4835" y="21599"/>
                  <a:pt x="0" y="16764"/>
                  <a:pt x="0" y="10800"/>
                </a:cubicBezTo>
                <a:cubicBezTo>
                  <a:pt x="0" y="4835"/>
                  <a:pt x="4835" y="0"/>
                  <a:pt x="10799" y="0"/>
                </a:cubicBezTo>
                <a:cubicBezTo>
                  <a:pt x="16764" y="0"/>
                  <a:pt x="21599" y="4835"/>
                  <a:pt x="21599" y="10799"/>
                </a:cubicBezTo>
                <a:close/>
              </a:path>
            </a:pathLst>
          </a:custGeom>
          <a:solidFill>
            <a:schemeClr val="accent2"/>
          </a:solidFill>
          <a:ln>
            <a:noFill/>
          </a:ln>
          <a:effectLst/>
        </p:spPr>
        <p:txBody>
          <a:bodyPr lIns="0" tIns="0" rIns="0" bIns="0" anchor="ctr"/>
          <a:lstStyle/>
          <a:p>
            <a:pPr>
              <a:lnSpc>
                <a:spcPct val="120000"/>
              </a:lnSpc>
              <a:defRPr/>
            </a:pPr>
            <a:endParaRPr lang="es-ES" sz="2100" dirty="0">
              <a:effectLst>
                <a:outerShdw blurRad="38100" dist="38100" dir="2700000" algn="tl">
                  <a:srgbClr val="000000"/>
                </a:outerShdw>
              </a:effectLst>
              <a:latin typeface="Arial" panose="020B0604020202020204" pitchFamily="34" charset="0"/>
              <a:ea typeface="微软雅黑" panose="020B0503020204020204" pitchFamily="34" charset="-122"/>
              <a:cs typeface="Gill Sans" charset="0"/>
              <a:sym typeface="Arial" panose="020B0604020202020204" pitchFamily="34" charset="0"/>
            </a:endParaRPr>
          </a:p>
        </p:txBody>
      </p:sp>
      <p:sp>
        <p:nvSpPr>
          <p:cNvPr id="36918" name="AutoShape 54"/>
          <p:cNvSpPr>
            <a:spLocks/>
          </p:cNvSpPr>
          <p:nvPr/>
        </p:nvSpPr>
        <p:spPr bwMode="auto">
          <a:xfrm>
            <a:off x="6567589" y="1296195"/>
            <a:ext cx="244065" cy="1845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b"/>
          <a:lstStyle>
            <a:lvl1pPr defTabSz="547688" eaLnBrk="0">
              <a:defRPr sz="2500" b="1">
                <a:solidFill>
                  <a:srgbClr val="FFFFFF"/>
                </a:solidFill>
                <a:latin typeface="Lato" charset="0"/>
                <a:ea typeface="MS PGothic" panose="020B0600070205080204" pitchFamily="34" charset="-128"/>
                <a:sym typeface="Lato" charset="0"/>
              </a:defRPr>
            </a:lvl1pPr>
            <a:lvl2pPr marL="742950" indent="-285750" defTabSz="547688" eaLnBrk="0">
              <a:defRPr sz="2500" b="1">
                <a:solidFill>
                  <a:srgbClr val="FFFFFF"/>
                </a:solidFill>
                <a:latin typeface="Lato" charset="0"/>
                <a:ea typeface="MS PGothic" panose="020B0600070205080204" pitchFamily="34" charset="-128"/>
                <a:sym typeface="Lato" charset="0"/>
              </a:defRPr>
            </a:lvl2pPr>
            <a:lvl3pPr marL="1143000" indent="-228600" defTabSz="547688" eaLnBrk="0">
              <a:defRPr sz="2500" b="1">
                <a:solidFill>
                  <a:srgbClr val="FFFFFF"/>
                </a:solidFill>
                <a:latin typeface="Lato" charset="0"/>
                <a:ea typeface="MS PGothic" panose="020B0600070205080204" pitchFamily="34" charset="-128"/>
                <a:sym typeface="Lato" charset="0"/>
              </a:defRPr>
            </a:lvl3pPr>
            <a:lvl4pPr marL="1600200" indent="-228600" defTabSz="547688" eaLnBrk="0">
              <a:defRPr sz="2500" b="1">
                <a:solidFill>
                  <a:srgbClr val="FFFFFF"/>
                </a:solidFill>
                <a:latin typeface="Lato" charset="0"/>
                <a:ea typeface="MS PGothic" panose="020B0600070205080204" pitchFamily="34" charset="-128"/>
                <a:sym typeface="Lato" charset="0"/>
              </a:defRPr>
            </a:lvl4pPr>
            <a:lvl5pPr marL="2057400" indent="-228600" defTabSz="547688" eaLnBrk="0">
              <a:defRPr sz="2500" b="1">
                <a:solidFill>
                  <a:srgbClr val="FFFFFF"/>
                </a:solidFill>
                <a:latin typeface="Lato" charset="0"/>
                <a:ea typeface="MS PGothic" panose="020B0600070205080204" pitchFamily="34" charset="-128"/>
                <a:sym typeface="Lato" charset="0"/>
              </a:defRPr>
            </a:lvl5pPr>
            <a:lvl6pPr marL="25146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547688"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eaLnBrk="1"/>
            <a:r>
              <a:rPr lang="es-ES" altLang="zh-CN" sz="1000" b="0" dirty="0">
                <a:latin typeface="Arial" panose="020B0604020202020204" pitchFamily="34" charset="0"/>
                <a:ea typeface="微软雅黑" panose="020B0503020204020204" pitchFamily="34" charset="-122"/>
                <a:sym typeface="Arial" panose="020B0604020202020204" pitchFamily="34" charset="0"/>
              </a:rPr>
              <a:t>02</a:t>
            </a:r>
            <a:endParaRPr lang="es-ES" altLang="zh-CN" sz="700" b="0" dirty="0">
              <a:latin typeface="Arial" panose="020B0604020202020204" pitchFamily="34" charset="0"/>
              <a:ea typeface="微软雅黑" panose="020B0503020204020204" pitchFamily="34" charset="-122"/>
              <a:sym typeface="Arial" panose="020B0604020202020204" pitchFamily="34" charset="0"/>
            </a:endParaRPr>
          </a:p>
        </p:txBody>
      </p:sp>
      <p:sp>
        <p:nvSpPr>
          <p:cNvPr id="36919" name="Line 55"/>
          <p:cNvSpPr>
            <a:spLocks noChangeShapeType="1"/>
          </p:cNvSpPr>
          <p:nvPr/>
        </p:nvSpPr>
        <p:spPr bwMode="auto">
          <a:xfrm flipH="1">
            <a:off x="5367909" y="1390850"/>
            <a:ext cx="1032215" cy="245864"/>
          </a:xfrm>
          <a:prstGeom prst="line">
            <a:avLst/>
          </a:prstGeom>
          <a:noFill/>
          <a:ln w="6350" cap="flat" cmpd="sng">
            <a:solidFill>
              <a:schemeClr val="bg1">
                <a:lumMod val="65000"/>
              </a:schemeClr>
            </a:solidFill>
            <a:prstDash val="dash"/>
            <a:round/>
            <a:headEnd type="oval" w="med" len="me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171433">
              <a:defRPr/>
            </a:pPr>
            <a:endParaRPr lang="es-ES" sz="5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376347086"/>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nodeType="afterGroup">
                            <p:stCondLst>
                              <p:cond delay="500"/>
                            </p:stCondLst>
                            <p:childTnLst>
                              <p:par>
                                <p:cTn id="9" presetID="9" presetClass="entr" presetSubtype="0" fill="hold" grpId="0" nodeType="afterEffect">
                                  <p:stCondLst>
                                    <p:cond delay="100"/>
                                  </p:stCondLst>
                                  <p:childTnLst>
                                    <p:set>
                                      <p:cBhvr>
                                        <p:cTn id="10" dur="1" fill="hold">
                                          <p:stCondLst>
                                            <p:cond delay="0"/>
                                          </p:stCondLst>
                                        </p:cTn>
                                        <p:tgtEl>
                                          <p:spTgt spid="36869"/>
                                        </p:tgtEl>
                                        <p:attrNameLst>
                                          <p:attrName>style.visibility</p:attrName>
                                        </p:attrNameLst>
                                      </p:cBhvr>
                                      <p:to>
                                        <p:strVal val="visible"/>
                                      </p:to>
                                    </p:set>
                                    <p:animEffect transition="in" filter="dissolve">
                                      <p:cBhvr>
                                        <p:cTn id="11" dur="500"/>
                                        <p:tgtEl>
                                          <p:spTgt spid="36869"/>
                                        </p:tgtEl>
                                      </p:cBhvr>
                                    </p:animEffect>
                                  </p:childTnLst>
                                </p:cTn>
                              </p:par>
                            </p:childTnLst>
                          </p:cTn>
                        </p:par>
                        <p:par>
                          <p:cTn id="12" fill="hold" nodeType="afterGroup">
                            <p:stCondLst>
                              <p:cond delay="1100"/>
                            </p:stCondLst>
                            <p:childTnLst>
                              <p:par>
                                <p:cTn id="13" presetID="9" presetClass="entr" presetSubtype="0" fill="hold" nodeType="afterEffect">
                                  <p:stCondLst>
                                    <p:cond delay="50"/>
                                  </p:stCondLst>
                                  <p:childTnLst>
                                    <p:set>
                                      <p:cBhvr>
                                        <p:cTn id="14" dur="1" fill="hold">
                                          <p:stCondLst>
                                            <p:cond delay="0"/>
                                          </p:stCondLst>
                                        </p:cTn>
                                        <p:tgtEl>
                                          <p:spTgt spid="36878"/>
                                        </p:tgtEl>
                                        <p:attrNameLst>
                                          <p:attrName>style.visibility</p:attrName>
                                        </p:attrNameLst>
                                      </p:cBhvr>
                                      <p:to>
                                        <p:strVal val="visible"/>
                                      </p:to>
                                    </p:set>
                                    <p:animEffect transition="in" filter="dissolve">
                                      <p:cBhvr>
                                        <p:cTn id="15" dur="500"/>
                                        <p:tgtEl>
                                          <p:spTgt spid="36878"/>
                                        </p:tgtEl>
                                      </p:cBhvr>
                                    </p:animEffect>
                                  </p:childTnLst>
                                </p:cTn>
                              </p:par>
                            </p:childTnLst>
                          </p:cTn>
                        </p:par>
                        <p:par>
                          <p:cTn id="16" fill="hold" nodeType="afterGroup">
                            <p:stCondLst>
                              <p:cond delay="1650"/>
                            </p:stCondLst>
                            <p:childTnLst>
                              <p:par>
                                <p:cTn id="17" presetID="9" presetClass="entr" presetSubtype="0" fill="hold" grpId="0" nodeType="afterEffect">
                                  <p:stCondLst>
                                    <p:cond delay="50"/>
                                  </p:stCondLst>
                                  <p:childTnLst>
                                    <p:set>
                                      <p:cBhvr>
                                        <p:cTn id="18" dur="1" fill="hold">
                                          <p:stCondLst>
                                            <p:cond delay="0"/>
                                          </p:stCondLst>
                                        </p:cTn>
                                        <p:tgtEl>
                                          <p:spTgt spid="36877"/>
                                        </p:tgtEl>
                                        <p:attrNameLst>
                                          <p:attrName>style.visibility</p:attrName>
                                        </p:attrNameLst>
                                      </p:cBhvr>
                                      <p:to>
                                        <p:strVal val="visible"/>
                                      </p:to>
                                    </p:set>
                                    <p:animEffect transition="in" filter="dissolve">
                                      <p:cBhvr>
                                        <p:cTn id="19" dur="500"/>
                                        <p:tgtEl>
                                          <p:spTgt spid="36877"/>
                                        </p:tgtEl>
                                      </p:cBhvr>
                                    </p:animEffect>
                                  </p:childTnLst>
                                </p:cTn>
                              </p:par>
                            </p:childTnLst>
                          </p:cTn>
                        </p:par>
                        <p:par>
                          <p:cTn id="20" fill="hold" nodeType="afterGroup">
                            <p:stCondLst>
                              <p:cond delay="2200"/>
                            </p:stCondLst>
                            <p:childTnLst>
                              <p:par>
                                <p:cTn id="21" presetID="9" presetClass="entr" presetSubtype="0" fill="hold" nodeType="afterEffect">
                                  <p:stCondLst>
                                    <p:cond delay="50"/>
                                  </p:stCondLst>
                                  <p:childTnLst>
                                    <p:set>
                                      <p:cBhvr>
                                        <p:cTn id="22" dur="1" fill="hold">
                                          <p:stCondLst>
                                            <p:cond delay="0"/>
                                          </p:stCondLst>
                                        </p:cTn>
                                        <p:tgtEl>
                                          <p:spTgt spid="36879"/>
                                        </p:tgtEl>
                                        <p:attrNameLst>
                                          <p:attrName>style.visibility</p:attrName>
                                        </p:attrNameLst>
                                      </p:cBhvr>
                                      <p:to>
                                        <p:strVal val="visible"/>
                                      </p:to>
                                    </p:set>
                                    <p:animEffect transition="in" filter="dissolve">
                                      <p:cBhvr>
                                        <p:cTn id="23" dur="500"/>
                                        <p:tgtEl>
                                          <p:spTgt spid="36879"/>
                                        </p:tgtEl>
                                      </p:cBhvr>
                                    </p:animEffect>
                                  </p:childTnLst>
                                </p:cTn>
                              </p:par>
                            </p:childTnLst>
                          </p:cTn>
                        </p:par>
                        <p:par>
                          <p:cTn id="24" fill="hold" nodeType="afterGroup">
                            <p:stCondLst>
                              <p:cond delay="2750"/>
                            </p:stCondLst>
                            <p:childTnLst>
                              <p:par>
                                <p:cTn id="25" presetID="9" presetClass="entr" presetSubtype="0" fill="hold" nodeType="afterEffect">
                                  <p:stCondLst>
                                    <p:cond delay="50"/>
                                  </p:stCondLst>
                                  <p:childTnLst>
                                    <p:set>
                                      <p:cBhvr>
                                        <p:cTn id="26" dur="1" fill="hold">
                                          <p:stCondLst>
                                            <p:cond delay="0"/>
                                          </p:stCondLst>
                                        </p:cTn>
                                        <p:tgtEl>
                                          <p:spTgt spid="36870"/>
                                        </p:tgtEl>
                                        <p:attrNameLst>
                                          <p:attrName>style.visibility</p:attrName>
                                        </p:attrNameLst>
                                      </p:cBhvr>
                                      <p:to>
                                        <p:strVal val="visible"/>
                                      </p:to>
                                    </p:set>
                                    <p:animEffect transition="in" filter="dissolve">
                                      <p:cBhvr>
                                        <p:cTn id="27" dur="500"/>
                                        <p:tgtEl>
                                          <p:spTgt spid="36870"/>
                                        </p:tgtEl>
                                      </p:cBhvr>
                                    </p:animEffect>
                                  </p:childTnLst>
                                </p:cTn>
                              </p:par>
                            </p:childTnLst>
                          </p:cTn>
                        </p:par>
                        <p:par>
                          <p:cTn id="28" fill="hold" nodeType="afterGroup">
                            <p:stCondLst>
                              <p:cond delay="3300"/>
                            </p:stCondLst>
                            <p:childTnLst>
                              <p:par>
                                <p:cTn id="29" presetID="9" presetClass="entr" presetSubtype="0" fill="hold" grpId="0" nodeType="afterEffect">
                                  <p:stCondLst>
                                    <p:cond delay="50"/>
                                  </p:stCondLst>
                                  <p:childTnLst>
                                    <p:set>
                                      <p:cBhvr>
                                        <p:cTn id="30" dur="1" fill="hold">
                                          <p:stCondLst>
                                            <p:cond delay="0"/>
                                          </p:stCondLst>
                                        </p:cTn>
                                        <p:tgtEl>
                                          <p:spTgt spid="36880"/>
                                        </p:tgtEl>
                                        <p:attrNameLst>
                                          <p:attrName>style.visibility</p:attrName>
                                        </p:attrNameLst>
                                      </p:cBhvr>
                                      <p:to>
                                        <p:strVal val="visible"/>
                                      </p:to>
                                    </p:set>
                                    <p:animEffect transition="in" filter="dissolve">
                                      <p:cBhvr>
                                        <p:cTn id="31" dur="500"/>
                                        <p:tgtEl>
                                          <p:spTgt spid="36880"/>
                                        </p:tgtEl>
                                      </p:cBhvr>
                                    </p:animEffect>
                                  </p:childTnLst>
                                </p:cTn>
                              </p:par>
                            </p:childTnLst>
                          </p:cTn>
                        </p:par>
                        <p:par>
                          <p:cTn id="32" fill="hold" nodeType="afterGroup">
                            <p:stCondLst>
                              <p:cond delay="3850"/>
                            </p:stCondLst>
                            <p:childTnLst>
                              <p:par>
                                <p:cTn id="33" presetID="9" presetClass="entr" presetSubtype="0" fill="hold" nodeType="afterEffect">
                                  <p:stCondLst>
                                    <p:cond delay="50"/>
                                  </p:stCondLst>
                                  <p:childTnLst>
                                    <p:set>
                                      <p:cBhvr>
                                        <p:cTn id="34" dur="1" fill="hold">
                                          <p:stCondLst>
                                            <p:cond delay="0"/>
                                          </p:stCondLst>
                                        </p:cTn>
                                        <p:tgtEl>
                                          <p:spTgt spid="36876"/>
                                        </p:tgtEl>
                                        <p:attrNameLst>
                                          <p:attrName>style.visibility</p:attrName>
                                        </p:attrNameLst>
                                      </p:cBhvr>
                                      <p:to>
                                        <p:strVal val="visible"/>
                                      </p:to>
                                    </p:set>
                                    <p:animEffect transition="in" filter="dissolve">
                                      <p:cBhvr>
                                        <p:cTn id="35" dur="500"/>
                                        <p:tgtEl>
                                          <p:spTgt spid="36876"/>
                                        </p:tgtEl>
                                      </p:cBhvr>
                                    </p:animEffect>
                                  </p:childTnLst>
                                </p:cTn>
                              </p:par>
                            </p:childTnLst>
                          </p:cTn>
                        </p:par>
                        <p:par>
                          <p:cTn id="36" fill="hold" nodeType="afterGroup">
                            <p:stCondLst>
                              <p:cond delay="4400"/>
                            </p:stCondLst>
                            <p:childTnLst>
                              <p:par>
                                <p:cTn id="37" presetID="9" presetClass="entr" presetSubtype="0" fill="hold" nodeType="afterEffect">
                                  <p:stCondLst>
                                    <p:cond delay="50"/>
                                  </p:stCondLst>
                                  <p:childTnLst>
                                    <p:set>
                                      <p:cBhvr>
                                        <p:cTn id="38" dur="1" fill="hold">
                                          <p:stCondLst>
                                            <p:cond delay="0"/>
                                          </p:stCondLst>
                                        </p:cTn>
                                        <p:tgtEl>
                                          <p:spTgt spid="36873"/>
                                        </p:tgtEl>
                                        <p:attrNameLst>
                                          <p:attrName>style.visibility</p:attrName>
                                        </p:attrNameLst>
                                      </p:cBhvr>
                                      <p:to>
                                        <p:strVal val="visible"/>
                                      </p:to>
                                    </p:set>
                                    <p:animEffect transition="in" filter="dissolve">
                                      <p:cBhvr>
                                        <p:cTn id="39" dur="500"/>
                                        <p:tgtEl>
                                          <p:spTgt spid="36873"/>
                                        </p:tgtEl>
                                      </p:cBhvr>
                                    </p:animEffect>
                                  </p:childTnLst>
                                </p:cTn>
                              </p:par>
                            </p:childTnLst>
                          </p:cTn>
                        </p:par>
                        <p:par>
                          <p:cTn id="40" fill="hold" nodeType="afterGroup">
                            <p:stCondLst>
                              <p:cond delay="4950"/>
                            </p:stCondLst>
                            <p:childTnLst>
                              <p:par>
                                <p:cTn id="41" presetID="9" presetClass="entr" presetSubtype="0" fill="hold" grpId="0" nodeType="afterEffect">
                                  <p:stCondLst>
                                    <p:cond delay="50"/>
                                  </p:stCondLst>
                                  <p:childTnLst>
                                    <p:set>
                                      <p:cBhvr>
                                        <p:cTn id="42" dur="1" fill="hold">
                                          <p:stCondLst>
                                            <p:cond delay="0"/>
                                          </p:stCondLst>
                                        </p:cTn>
                                        <p:tgtEl>
                                          <p:spTgt spid="36871"/>
                                        </p:tgtEl>
                                        <p:attrNameLst>
                                          <p:attrName>style.visibility</p:attrName>
                                        </p:attrNameLst>
                                      </p:cBhvr>
                                      <p:to>
                                        <p:strVal val="visible"/>
                                      </p:to>
                                    </p:set>
                                    <p:animEffect transition="in" filter="dissolve">
                                      <p:cBhvr>
                                        <p:cTn id="43" dur="500"/>
                                        <p:tgtEl>
                                          <p:spTgt spid="36871"/>
                                        </p:tgtEl>
                                      </p:cBhvr>
                                    </p:animEffect>
                                  </p:childTnLst>
                                </p:cTn>
                              </p:par>
                            </p:childTnLst>
                          </p:cTn>
                        </p:par>
                        <p:par>
                          <p:cTn id="44" fill="hold" nodeType="afterGroup">
                            <p:stCondLst>
                              <p:cond delay="5500"/>
                            </p:stCondLst>
                            <p:childTnLst>
                              <p:par>
                                <p:cTn id="45" presetID="9" presetClass="entr" presetSubtype="0" fill="hold" grpId="0" nodeType="afterEffect">
                                  <p:stCondLst>
                                    <p:cond delay="50"/>
                                  </p:stCondLst>
                                  <p:childTnLst>
                                    <p:set>
                                      <p:cBhvr>
                                        <p:cTn id="46" dur="1" fill="hold">
                                          <p:stCondLst>
                                            <p:cond delay="0"/>
                                          </p:stCondLst>
                                        </p:cTn>
                                        <p:tgtEl>
                                          <p:spTgt spid="36881"/>
                                        </p:tgtEl>
                                        <p:attrNameLst>
                                          <p:attrName>style.visibility</p:attrName>
                                        </p:attrNameLst>
                                      </p:cBhvr>
                                      <p:to>
                                        <p:strVal val="visible"/>
                                      </p:to>
                                    </p:set>
                                    <p:animEffect transition="in" filter="dissolve">
                                      <p:cBhvr>
                                        <p:cTn id="47" dur="500"/>
                                        <p:tgtEl>
                                          <p:spTgt spid="36881"/>
                                        </p:tgtEl>
                                      </p:cBhvr>
                                    </p:animEffect>
                                  </p:childTnLst>
                                </p:cTn>
                              </p:par>
                            </p:childTnLst>
                          </p:cTn>
                        </p:par>
                        <p:par>
                          <p:cTn id="48" fill="hold" nodeType="afterGroup">
                            <p:stCondLst>
                              <p:cond delay="6050"/>
                            </p:stCondLst>
                            <p:childTnLst>
                              <p:par>
                                <p:cTn id="49" presetID="9" presetClass="entr" presetSubtype="0" fill="hold" nodeType="afterEffect">
                                  <p:stCondLst>
                                    <p:cond delay="50"/>
                                  </p:stCondLst>
                                  <p:childTnLst>
                                    <p:set>
                                      <p:cBhvr>
                                        <p:cTn id="50" dur="1" fill="hold">
                                          <p:stCondLst>
                                            <p:cond delay="0"/>
                                          </p:stCondLst>
                                        </p:cTn>
                                        <p:tgtEl>
                                          <p:spTgt spid="36872"/>
                                        </p:tgtEl>
                                        <p:attrNameLst>
                                          <p:attrName>style.visibility</p:attrName>
                                        </p:attrNameLst>
                                      </p:cBhvr>
                                      <p:to>
                                        <p:strVal val="visible"/>
                                      </p:to>
                                    </p:set>
                                    <p:animEffect transition="in" filter="dissolve">
                                      <p:cBhvr>
                                        <p:cTn id="51" dur="500"/>
                                        <p:tgtEl>
                                          <p:spTgt spid="36872"/>
                                        </p:tgtEl>
                                      </p:cBhvr>
                                    </p:animEffect>
                                  </p:childTnLst>
                                </p:cTn>
                              </p:par>
                            </p:childTnLst>
                          </p:cTn>
                        </p:par>
                        <p:par>
                          <p:cTn id="52" fill="hold" nodeType="afterGroup">
                            <p:stCondLst>
                              <p:cond delay="6600"/>
                            </p:stCondLst>
                            <p:childTnLst>
                              <p:par>
                                <p:cTn id="53" presetID="9" presetClass="entr" presetSubtype="0" fill="hold" nodeType="afterEffect">
                                  <p:stCondLst>
                                    <p:cond delay="50"/>
                                  </p:stCondLst>
                                  <p:childTnLst>
                                    <p:set>
                                      <p:cBhvr>
                                        <p:cTn id="54" dur="1" fill="hold">
                                          <p:stCondLst>
                                            <p:cond delay="0"/>
                                          </p:stCondLst>
                                        </p:cTn>
                                        <p:tgtEl>
                                          <p:spTgt spid="36874"/>
                                        </p:tgtEl>
                                        <p:attrNameLst>
                                          <p:attrName>style.visibility</p:attrName>
                                        </p:attrNameLst>
                                      </p:cBhvr>
                                      <p:to>
                                        <p:strVal val="visible"/>
                                      </p:to>
                                    </p:set>
                                    <p:animEffect transition="in" filter="dissolve">
                                      <p:cBhvr>
                                        <p:cTn id="55" dur="500"/>
                                        <p:tgtEl>
                                          <p:spTgt spid="36874"/>
                                        </p:tgtEl>
                                      </p:cBhvr>
                                    </p:animEffect>
                                  </p:childTnLst>
                                </p:cTn>
                              </p:par>
                            </p:childTnLst>
                          </p:cTn>
                        </p:par>
                        <p:par>
                          <p:cTn id="56" fill="hold" nodeType="afterGroup">
                            <p:stCondLst>
                              <p:cond delay="7150"/>
                            </p:stCondLst>
                            <p:childTnLst>
                              <p:par>
                                <p:cTn id="57" presetID="9" presetClass="entr" presetSubtype="0" fill="hold" nodeType="afterEffect">
                                  <p:stCondLst>
                                    <p:cond delay="50"/>
                                  </p:stCondLst>
                                  <p:childTnLst>
                                    <p:set>
                                      <p:cBhvr>
                                        <p:cTn id="58" dur="1" fill="hold">
                                          <p:stCondLst>
                                            <p:cond delay="0"/>
                                          </p:stCondLst>
                                        </p:cTn>
                                        <p:tgtEl>
                                          <p:spTgt spid="36875"/>
                                        </p:tgtEl>
                                        <p:attrNameLst>
                                          <p:attrName>style.visibility</p:attrName>
                                        </p:attrNameLst>
                                      </p:cBhvr>
                                      <p:to>
                                        <p:strVal val="visible"/>
                                      </p:to>
                                    </p:set>
                                    <p:animEffect transition="in" filter="dissolve">
                                      <p:cBhvr>
                                        <p:cTn id="59" dur="500"/>
                                        <p:tgtEl>
                                          <p:spTgt spid="36875"/>
                                        </p:tgtEl>
                                      </p:cBhvr>
                                    </p:animEffect>
                                  </p:childTnLst>
                                </p:cTn>
                              </p:par>
                            </p:childTnLst>
                          </p:cTn>
                        </p:par>
                        <p:par>
                          <p:cTn id="60" fill="hold" nodeType="afterGroup">
                            <p:stCondLst>
                              <p:cond delay="7700"/>
                            </p:stCondLst>
                            <p:childTnLst>
                              <p:par>
                                <p:cTn id="61" presetID="9" presetClass="entr" presetSubtype="0" fill="hold" nodeType="afterEffect">
                                  <p:stCondLst>
                                    <p:cond delay="0"/>
                                  </p:stCondLst>
                                  <p:childTnLst>
                                    <p:set>
                                      <p:cBhvr>
                                        <p:cTn id="62" dur="1" fill="hold">
                                          <p:stCondLst>
                                            <p:cond delay="0"/>
                                          </p:stCondLst>
                                        </p:cTn>
                                        <p:tgtEl>
                                          <p:spTgt spid="36917"/>
                                        </p:tgtEl>
                                        <p:attrNameLst>
                                          <p:attrName>style.visibility</p:attrName>
                                        </p:attrNameLst>
                                      </p:cBhvr>
                                      <p:to>
                                        <p:strVal val="visible"/>
                                      </p:to>
                                    </p:set>
                                    <p:animEffect transition="in" filter="dissolve">
                                      <p:cBhvr>
                                        <p:cTn id="63" dur="500"/>
                                        <p:tgtEl>
                                          <p:spTgt spid="36917"/>
                                        </p:tgtEl>
                                      </p:cBhvr>
                                    </p:animEffect>
                                  </p:childTnLst>
                                </p:cTn>
                              </p:par>
                            </p:childTnLst>
                          </p:cTn>
                        </p:par>
                        <p:par>
                          <p:cTn id="64" fill="hold" nodeType="afterGroup">
                            <p:stCondLst>
                              <p:cond delay="8200"/>
                            </p:stCondLst>
                            <p:childTnLst>
                              <p:par>
                                <p:cTn id="65" presetID="9" presetClass="entr" presetSubtype="0" fill="hold" grpId="0" nodeType="afterEffect">
                                  <p:stCondLst>
                                    <p:cond delay="0"/>
                                  </p:stCondLst>
                                  <p:childTnLst>
                                    <p:set>
                                      <p:cBhvr>
                                        <p:cTn id="66" dur="1" fill="hold">
                                          <p:stCondLst>
                                            <p:cond delay="0"/>
                                          </p:stCondLst>
                                        </p:cTn>
                                        <p:tgtEl>
                                          <p:spTgt spid="36918"/>
                                        </p:tgtEl>
                                        <p:attrNameLst>
                                          <p:attrName>style.visibility</p:attrName>
                                        </p:attrNameLst>
                                      </p:cBhvr>
                                      <p:to>
                                        <p:strVal val="visible"/>
                                      </p:to>
                                    </p:set>
                                    <p:animEffect transition="in" filter="dissolve">
                                      <p:cBhvr>
                                        <p:cTn id="67" dur="500"/>
                                        <p:tgtEl>
                                          <p:spTgt spid="36918"/>
                                        </p:tgtEl>
                                      </p:cBhvr>
                                    </p:animEffect>
                                  </p:childTnLst>
                                </p:cTn>
                              </p:par>
                            </p:childTnLst>
                          </p:cTn>
                        </p:par>
                        <p:par>
                          <p:cTn id="68" fill="hold" nodeType="afterGroup">
                            <p:stCondLst>
                              <p:cond delay="8700"/>
                            </p:stCondLst>
                            <p:childTnLst>
                              <p:par>
                                <p:cTn id="69" presetID="9" presetClass="entr" presetSubtype="0" fill="hold" nodeType="afterEffect">
                                  <p:stCondLst>
                                    <p:cond delay="0"/>
                                  </p:stCondLst>
                                  <p:childTnLst>
                                    <p:set>
                                      <p:cBhvr>
                                        <p:cTn id="70" dur="1" fill="hold">
                                          <p:stCondLst>
                                            <p:cond delay="0"/>
                                          </p:stCondLst>
                                        </p:cTn>
                                        <p:tgtEl>
                                          <p:spTgt spid="36897"/>
                                        </p:tgtEl>
                                        <p:attrNameLst>
                                          <p:attrName>style.visibility</p:attrName>
                                        </p:attrNameLst>
                                      </p:cBhvr>
                                      <p:to>
                                        <p:strVal val="visible"/>
                                      </p:to>
                                    </p:set>
                                    <p:animEffect transition="in" filter="dissolve">
                                      <p:cBhvr>
                                        <p:cTn id="71" dur="500"/>
                                        <p:tgtEl>
                                          <p:spTgt spid="36897"/>
                                        </p:tgtEl>
                                      </p:cBhvr>
                                    </p:animEffect>
                                  </p:childTnLst>
                                </p:cTn>
                              </p:par>
                            </p:childTnLst>
                          </p:cTn>
                        </p:par>
                        <p:par>
                          <p:cTn id="72" fill="hold" nodeType="afterGroup">
                            <p:stCondLst>
                              <p:cond delay="9200"/>
                            </p:stCondLst>
                            <p:childTnLst>
                              <p:par>
                                <p:cTn id="73" presetID="9" presetClass="entr" presetSubtype="0" fill="hold" grpId="0" nodeType="afterEffect">
                                  <p:stCondLst>
                                    <p:cond delay="0"/>
                                  </p:stCondLst>
                                  <p:childTnLst>
                                    <p:set>
                                      <p:cBhvr>
                                        <p:cTn id="74" dur="1" fill="hold">
                                          <p:stCondLst>
                                            <p:cond delay="0"/>
                                          </p:stCondLst>
                                        </p:cTn>
                                        <p:tgtEl>
                                          <p:spTgt spid="36898"/>
                                        </p:tgtEl>
                                        <p:attrNameLst>
                                          <p:attrName>style.visibility</p:attrName>
                                        </p:attrNameLst>
                                      </p:cBhvr>
                                      <p:to>
                                        <p:strVal val="visible"/>
                                      </p:to>
                                    </p:set>
                                    <p:animEffect transition="in" filter="dissolve">
                                      <p:cBhvr>
                                        <p:cTn id="75" dur="500"/>
                                        <p:tgtEl>
                                          <p:spTgt spid="36898"/>
                                        </p:tgtEl>
                                      </p:cBhvr>
                                    </p:animEffect>
                                  </p:childTnLst>
                                </p:cTn>
                              </p:par>
                            </p:childTnLst>
                          </p:cTn>
                        </p:par>
                        <p:par>
                          <p:cTn id="76" fill="hold" nodeType="afterGroup">
                            <p:stCondLst>
                              <p:cond delay="9700"/>
                            </p:stCondLst>
                            <p:childTnLst>
                              <p:par>
                                <p:cTn id="77" presetID="9" presetClass="entr" presetSubtype="0" fill="hold" grpId="0" nodeType="afterEffect">
                                  <p:stCondLst>
                                    <p:cond delay="0"/>
                                  </p:stCondLst>
                                  <p:childTnLst>
                                    <p:set>
                                      <p:cBhvr>
                                        <p:cTn id="78" dur="1" fill="hold">
                                          <p:stCondLst>
                                            <p:cond delay="0"/>
                                          </p:stCondLst>
                                        </p:cTn>
                                        <p:tgtEl>
                                          <p:spTgt spid="36916"/>
                                        </p:tgtEl>
                                        <p:attrNameLst>
                                          <p:attrName>style.visibility</p:attrName>
                                        </p:attrNameLst>
                                      </p:cBhvr>
                                      <p:to>
                                        <p:strVal val="visible"/>
                                      </p:to>
                                    </p:set>
                                    <p:animEffect transition="in" filter="dissolve">
                                      <p:cBhvr>
                                        <p:cTn id="79" dur="500"/>
                                        <p:tgtEl>
                                          <p:spTgt spid="36916"/>
                                        </p:tgtEl>
                                      </p:cBhvr>
                                    </p:animEffect>
                                  </p:childTnLst>
                                </p:cTn>
                              </p:par>
                            </p:childTnLst>
                          </p:cTn>
                        </p:par>
                        <p:par>
                          <p:cTn id="80" fill="hold" nodeType="afterGroup">
                            <p:stCondLst>
                              <p:cond delay="10200"/>
                            </p:stCondLst>
                            <p:childTnLst>
                              <p:par>
                                <p:cTn id="81" presetID="9" presetClass="entr" presetSubtype="0" fill="hold" grpId="0" nodeType="afterEffect">
                                  <p:stCondLst>
                                    <p:cond delay="0"/>
                                  </p:stCondLst>
                                  <p:childTnLst>
                                    <p:set>
                                      <p:cBhvr>
                                        <p:cTn id="82" dur="1" fill="hold">
                                          <p:stCondLst>
                                            <p:cond delay="0"/>
                                          </p:stCondLst>
                                        </p:cTn>
                                        <p:tgtEl>
                                          <p:spTgt spid="36896"/>
                                        </p:tgtEl>
                                        <p:attrNameLst>
                                          <p:attrName>style.visibility</p:attrName>
                                        </p:attrNameLst>
                                      </p:cBhvr>
                                      <p:to>
                                        <p:strVal val="visible"/>
                                      </p:to>
                                    </p:set>
                                    <p:animEffect transition="in" filter="dissolve">
                                      <p:cBhvr>
                                        <p:cTn id="83" dur="500"/>
                                        <p:tgtEl>
                                          <p:spTgt spid="36896"/>
                                        </p:tgtEl>
                                      </p:cBhvr>
                                    </p:animEffect>
                                  </p:childTnLst>
                                </p:cTn>
                              </p:par>
                            </p:childTnLst>
                          </p:cTn>
                        </p:par>
                        <p:par>
                          <p:cTn id="84" fill="hold" nodeType="afterGroup">
                            <p:stCondLst>
                              <p:cond delay="10700"/>
                            </p:stCondLst>
                            <p:childTnLst>
                              <p:par>
                                <p:cTn id="85" presetID="9" presetClass="entr" presetSubtype="0" fill="hold" nodeType="afterEffect">
                                  <p:stCondLst>
                                    <p:cond delay="0"/>
                                  </p:stCondLst>
                                  <p:childTnLst>
                                    <p:set>
                                      <p:cBhvr>
                                        <p:cTn id="86" dur="1" fill="hold">
                                          <p:stCondLst>
                                            <p:cond delay="0"/>
                                          </p:stCondLst>
                                        </p:cTn>
                                        <p:tgtEl>
                                          <p:spTgt spid="36913"/>
                                        </p:tgtEl>
                                        <p:attrNameLst>
                                          <p:attrName>style.visibility</p:attrName>
                                        </p:attrNameLst>
                                      </p:cBhvr>
                                      <p:to>
                                        <p:strVal val="visible"/>
                                      </p:to>
                                    </p:set>
                                    <p:animEffect transition="in" filter="dissolve">
                                      <p:cBhvr>
                                        <p:cTn id="87" dur="500"/>
                                        <p:tgtEl>
                                          <p:spTgt spid="36913"/>
                                        </p:tgtEl>
                                      </p:cBhvr>
                                    </p:animEffect>
                                  </p:childTnLst>
                                </p:cTn>
                              </p:par>
                            </p:childTnLst>
                          </p:cTn>
                        </p:par>
                        <p:par>
                          <p:cTn id="88" fill="hold" nodeType="afterGroup">
                            <p:stCondLst>
                              <p:cond delay="11200"/>
                            </p:stCondLst>
                            <p:childTnLst>
                              <p:par>
                                <p:cTn id="89" presetID="9" presetClass="entr" presetSubtype="0" fill="hold" grpId="0" nodeType="afterEffect">
                                  <p:stCondLst>
                                    <p:cond delay="0"/>
                                  </p:stCondLst>
                                  <p:childTnLst>
                                    <p:set>
                                      <p:cBhvr>
                                        <p:cTn id="90" dur="1" fill="hold">
                                          <p:stCondLst>
                                            <p:cond delay="0"/>
                                          </p:stCondLst>
                                        </p:cTn>
                                        <p:tgtEl>
                                          <p:spTgt spid="36914"/>
                                        </p:tgtEl>
                                        <p:attrNameLst>
                                          <p:attrName>style.visibility</p:attrName>
                                        </p:attrNameLst>
                                      </p:cBhvr>
                                      <p:to>
                                        <p:strVal val="visible"/>
                                      </p:to>
                                    </p:set>
                                    <p:animEffect transition="in" filter="dissolve">
                                      <p:cBhvr>
                                        <p:cTn id="91" dur="500"/>
                                        <p:tgtEl>
                                          <p:spTgt spid="36914"/>
                                        </p:tgtEl>
                                      </p:cBhvr>
                                    </p:animEffect>
                                  </p:childTnLst>
                                </p:cTn>
                              </p:par>
                            </p:childTnLst>
                          </p:cTn>
                        </p:par>
                        <p:par>
                          <p:cTn id="92" fill="hold" nodeType="afterGroup">
                            <p:stCondLst>
                              <p:cond delay="11700"/>
                            </p:stCondLst>
                            <p:childTnLst>
                              <p:par>
                                <p:cTn id="93" presetID="9" presetClass="entr" presetSubtype="0" fill="hold" nodeType="afterEffect">
                                  <p:stCondLst>
                                    <p:cond delay="0"/>
                                  </p:stCondLst>
                                  <p:childTnLst>
                                    <p:set>
                                      <p:cBhvr>
                                        <p:cTn id="94" dur="1" fill="hold">
                                          <p:stCondLst>
                                            <p:cond delay="0"/>
                                          </p:stCondLst>
                                        </p:cTn>
                                        <p:tgtEl>
                                          <p:spTgt spid="36901"/>
                                        </p:tgtEl>
                                        <p:attrNameLst>
                                          <p:attrName>style.visibility</p:attrName>
                                        </p:attrNameLst>
                                      </p:cBhvr>
                                      <p:to>
                                        <p:strVal val="visible"/>
                                      </p:to>
                                    </p:set>
                                    <p:animEffect transition="in" filter="dissolve">
                                      <p:cBhvr>
                                        <p:cTn id="95" dur="500"/>
                                        <p:tgtEl>
                                          <p:spTgt spid="36901"/>
                                        </p:tgtEl>
                                      </p:cBhvr>
                                    </p:animEffect>
                                  </p:childTnLst>
                                </p:cTn>
                              </p:par>
                            </p:childTnLst>
                          </p:cTn>
                        </p:par>
                        <p:par>
                          <p:cTn id="96" fill="hold" nodeType="afterGroup">
                            <p:stCondLst>
                              <p:cond delay="12200"/>
                            </p:stCondLst>
                            <p:childTnLst>
                              <p:par>
                                <p:cTn id="97" presetID="9" presetClass="entr" presetSubtype="0" fill="hold" grpId="0" nodeType="afterEffect">
                                  <p:stCondLst>
                                    <p:cond delay="0"/>
                                  </p:stCondLst>
                                  <p:childTnLst>
                                    <p:set>
                                      <p:cBhvr>
                                        <p:cTn id="98" dur="1" fill="hold">
                                          <p:stCondLst>
                                            <p:cond delay="0"/>
                                          </p:stCondLst>
                                        </p:cTn>
                                        <p:tgtEl>
                                          <p:spTgt spid="36902"/>
                                        </p:tgtEl>
                                        <p:attrNameLst>
                                          <p:attrName>style.visibility</p:attrName>
                                        </p:attrNameLst>
                                      </p:cBhvr>
                                      <p:to>
                                        <p:strVal val="visible"/>
                                      </p:to>
                                    </p:set>
                                    <p:animEffect transition="in" filter="dissolve">
                                      <p:cBhvr>
                                        <p:cTn id="99" dur="500"/>
                                        <p:tgtEl>
                                          <p:spTgt spid="36902"/>
                                        </p:tgtEl>
                                      </p:cBhvr>
                                    </p:animEffect>
                                  </p:childTnLst>
                                </p:cTn>
                              </p:par>
                            </p:childTnLst>
                          </p:cTn>
                        </p:par>
                        <p:par>
                          <p:cTn id="100" fill="hold" nodeType="afterGroup">
                            <p:stCondLst>
                              <p:cond delay="12700"/>
                            </p:stCondLst>
                            <p:childTnLst>
                              <p:par>
                                <p:cTn id="101" presetID="9" presetClass="entr" presetSubtype="0" fill="hold" grpId="0" nodeType="afterEffect">
                                  <p:stCondLst>
                                    <p:cond delay="0"/>
                                  </p:stCondLst>
                                  <p:childTnLst>
                                    <p:set>
                                      <p:cBhvr>
                                        <p:cTn id="102" dur="1" fill="hold">
                                          <p:stCondLst>
                                            <p:cond delay="0"/>
                                          </p:stCondLst>
                                        </p:cTn>
                                        <p:tgtEl>
                                          <p:spTgt spid="36912"/>
                                        </p:tgtEl>
                                        <p:attrNameLst>
                                          <p:attrName>style.visibility</p:attrName>
                                        </p:attrNameLst>
                                      </p:cBhvr>
                                      <p:to>
                                        <p:strVal val="visible"/>
                                      </p:to>
                                    </p:set>
                                    <p:animEffect transition="in" filter="dissolve">
                                      <p:cBhvr>
                                        <p:cTn id="103" dur="500"/>
                                        <p:tgtEl>
                                          <p:spTgt spid="36912"/>
                                        </p:tgtEl>
                                      </p:cBhvr>
                                    </p:animEffect>
                                  </p:childTnLst>
                                </p:cTn>
                              </p:par>
                            </p:childTnLst>
                          </p:cTn>
                        </p:par>
                        <p:par>
                          <p:cTn id="104" fill="hold" nodeType="afterGroup">
                            <p:stCondLst>
                              <p:cond delay="13200"/>
                            </p:stCondLst>
                            <p:childTnLst>
                              <p:par>
                                <p:cTn id="105" presetID="9" presetClass="entr" presetSubtype="0" fill="hold" grpId="0" nodeType="afterEffect">
                                  <p:stCondLst>
                                    <p:cond delay="0"/>
                                  </p:stCondLst>
                                  <p:childTnLst>
                                    <p:set>
                                      <p:cBhvr>
                                        <p:cTn id="106" dur="1" fill="hold">
                                          <p:stCondLst>
                                            <p:cond delay="0"/>
                                          </p:stCondLst>
                                        </p:cTn>
                                        <p:tgtEl>
                                          <p:spTgt spid="36900"/>
                                        </p:tgtEl>
                                        <p:attrNameLst>
                                          <p:attrName>style.visibility</p:attrName>
                                        </p:attrNameLst>
                                      </p:cBhvr>
                                      <p:to>
                                        <p:strVal val="visible"/>
                                      </p:to>
                                    </p:set>
                                    <p:animEffect transition="in" filter="dissolve">
                                      <p:cBhvr>
                                        <p:cTn id="107" dur="500"/>
                                        <p:tgtEl>
                                          <p:spTgt spid="36900"/>
                                        </p:tgtEl>
                                      </p:cBhvr>
                                    </p:animEffect>
                                  </p:childTnLst>
                                </p:cTn>
                              </p:par>
                            </p:childTnLst>
                          </p:cTn>
                        </p:par>
                        <p:par>
                          <p:cTn id="108" fill="hold" nodeType="afterGroup">
                            <p:stCondLst>
                              <p:cond delay="13700"/>
                            </p:stCondLst>
                            <p:childTnLst>
                              <p:par>
                                <p:cTn id="109" presetID="9" presetClass="entr" presetSubtype="0" fill="hold" nodeType="afterEffect">
                                  <p:stCondLst>
                                    <p:cond delay="0"/>
                                  </p:stCondLst>
                                  <p:childTnLst>
                                    <p:set>
                                      <p:cBhvr>
                                        <p:cTn id="110" dur="1" fill="hold">
                                          <p:stCondLst>
                                            <p:cond delay="0"/>
                                          </p:stCondLst>
                                        </p:cTn>
                                        <p:tgtEl>
                                          <p:spTgt spid="36905"/>
                                        </p:tgtEl>
                                        <p:attrNameLst>
                                          <p:attrName>style.visibility</p:attrName>
                                        </p:attrNameLst>
                                      </p:cBhvr>
                                      <p:to>
                                        <p:strVal val="visible"/>
                                      </p:to>
                                    </p:set>
                                    <p:animEffect transition="in" filter="dissolve">
                                      <p:cBhvr>
                                        <p:cTn id="111" dur="500"/>
                                        <p:tgtEl>
                                          <p:spTgt spid="36905"/>
                                        </p:tgtEl>
                                      </p:cBhvr>
                                    </p:animEffect>
                                  </p:childTnLst>
                                </p:cTn>
                              </p:par>
                            </p:childTnLst>
                          </p:cTn>
                        </p:par>
                        <p:par>
                          <p:cTn id="112" fill="hold" nodeType="afterGroup">
                            <p:stCondLst>
                              <p:cond delay="14200"/>
                            </p:stCondLst>
                            <p:childTnLst>
                              <p:par>
                                <p:cTn id="113" presetID="9" presetClass="entr" presetSubtype="0" fill="hold" nodeType="afterEffect">
                                  <p:stCondLst>
                                    <p:cond delay="0"/>
                                  </p:stCondLst>
                                  <p:childTnLst>
                                    <p:set>
                                      <p:cBhvr>
                                        <p:cTn id="114" dur="1" fill="hold">
                                          <p:stCondLst>
                                            <p:cond delay="0"/>
                                          </p:stCondLst>
                                        </p:cTn>
                                        <p:tgtEl>
                                          <p:spTgt spid="36909"/>
                                        </p:tgtEl>
                                        <p:attrNameLst>
                                          <p:attrName>style.visibility</p:attrName>
                                        </p:attrNameLst>
                                      </p:cBhvr>
                                      <p:to>
                                        <p:strVal val="visible"/>
                                      </p:to>
                                    </p:set>
                                    <p:animEffect transition="in" filter="dissolve">
                                      <p:cBhvr>
                                        <p:cTn id="115" dur="500"/>
                                        <p:tgtEl>
                                          <p:spTgt spid="36909"/>
                                        </p:tgtEl>
                                      </p:cBhvr>
                                    </p:animEffect>
                                  </p:childTnLst>
                                </p:cTn>
                              </p:par>
                            </p:childTnLst>
                          </p:cTn>
                        </p:par>
                        <p:par>
                          <p:cTn id="116" fill="hold" nodeType="afterGroup">
                            <p:stCondLst>
                              <p:cond delay="14700"/>
                            </p:stCondLst>
                            <p:childTnLst>
                              <p:par>
                                <p:cTn id="117" presetID="9" presetClass="entr" presetSubtype="0" fill="hold" grpId="0" nodeType="afterEffect">
                                  <p:stCondLst>
                                    <p:cond delay="0"/>
                                  </p:stCondLst>
                                  <p:childTnLst>
                                    <p:set>
                                      <p:cBhvr>
                                        <p:cTn id="118" dur="1" fill="hold">
                                          <p:stCondLst>
                                            <p:cond delay="0"/>
                                          </p:stCondLst>
                                        </p:cTn>
                                        <p:tgtEl>
                                          <p:spTgt spid="36906"/>
                                        </p:tgtEl>
                                        <p:attrNameLst>
                                          <p:attrName>style.visibility</p:attrName>
                                        </p:attrNameLst>
                                      </p:cBhvr>
                                      <p:to>
                                        <p:strVal val="visible"/>
                                      </p:to>
                                    </p:set>
                                    <p:animEffect transition="in" filter="dissolve">
                                      <p:cBhvr>
                                        <p:cTn id="119" dur="500"/>
                                        <p:tgtEl>
                                          <p:spTgt spid="36906"/>
                                        </p:tgtEl>
                                      </p:cBhvr>
                                    </p:animEffect>
                                  </p:childTnLst>
                                </p:cTn>
                              </p:par>
                            </p:childTnLst>
                          </p:cTn>
                        </p:par>
                        <p:par>
                          <p:cTn id="120" fill="hold" nodeType="afterGroup">
                            <p:stCondLst>
                              <p:cond delay="15200"/>
                            </p:stCondLst>
                            <p:childTnLst>
                              <p:par>
                                <p:cTn id="121" presetID="9" presetClass="entr" presetSubtype="0" fill="hold" grpId="0" nodeType="afterEffect">
                                  <p:stCondLst>
                                    <p:cond delay="0"/>
                                  </p:stCondLst>
                                  <p:childTnLst>
                                    <p:set>
                                      <p:cBhvr>
                                        <p:cTn id="122" dur="1" fill="hold">
                                          <p:stCondLst>
                                            <p:cond delay="0"/>
                                          </p:stCondLst>
                                        </p:cTn>
                                        <p:tgtEl>
                                          <p:spTgt spid="36910"/>
                                        </p:tgtEl>
                                        <p:attrNameLst>
                                          <p:attrName>style.visibility</p:attrName>
                                        </p:attrNameLst>
                                      </p:cBhvr>
                                      <p:to>
                                        <p:strVal val="visible"/>
                                      </p:to>
                                    </p:set>
                                    <p:animEffect transition="in" filter="dissolve">
                                      <p:cBhvr>
                                        <p:cTn id="123" dur="500"/>
                                        <p:tgtEl>
                                          <p:spTgt spid="36910"/>
                                        </p:tgtEl>
                                      </p:cBhvr>
                                    </p:animEffect>
                                  </p:childTnLst>
                                </p:cTn>
                              </p:par>
                            </p:childTnLst>
                          </p:cTn>
                        </p:par>
                        <p:par>
                          <p:cTn id="124" fill="hold" nodeType="afterGroup">
                            <p:stCondLst>
                              <p:cond delay="15700"/>
                            </p:stCondLst>
                            <p:childTnLst>
                              <p:par>
                                <p:cTn id="125" presetID="9" presetClass="entr" presetSubtype="0" fill="hold" grpId="0" nodeType="afterEffect">
                                  <p:stCondLst>
                                    <p:cond delay="0"/>
                                  </p:stCondLst>
                                  <p:childTnLst>
                                    <p:set>
                                      <p:cBhvr>
                                        <p:cTn id="126" dur="1" fill="hold">
                                          <p:stCondLst>
                                            <p:cond delay="0"/>
                                          </p:stCondLst>
                                        </p:cTn>
                                        <p:tgtEl>
                                          <p:spTgt spid="36904"/>
                                        </p:tgtEl>
                                        <p:attrNameLst>
                                          <p:attrName>style.visibility</p:attrName>
                                        </p:attrNameLst>
                                      </p:cBhvr>
                                      <p:to>
                                        <p:strVal val="visible"/>
                                      </p:to>
                                    </p:set>
                                    <p:animEffect transition="in" filter="dissolve">
                                      <p:cBhvr>
                                        <p:cTn id="127" dur="500"/>
                                        <p:tgtEl>
                                          <p:spTgt spid="36904"/>
                                        </p:tgtEl>
                                      </p:cBhvr>
                                    </p:animEffect>
                                  </p:childTnLst>
                                </p:cTn>
                              </p:par>
                            </p:childTnLst>
                          </p:cTn>
                        </p:par>
                        <p:par>
                          <p:cTn id="128" fill="hold" nodeType="afterGroup">
                            <p:stCondLst>
                              <p:cond delay="16200"/>
                            </p:stCondLst>
                            <p:childTnLst>
                              <p:par>
                                <p:cTn id="129" presetID="9" presetClass="entr" presetSubtype="0" fill="hold" grpId="0" nodeType="afterEffect">
                                  <p:stCondLst>
                                    <p:cond delay="0"/>
                                  </p:stCondLst>
                                  <p:childTnLst>
                                    <p:set>
                                      <p:cBhvr>
                                        <p:cTn id="130" dur="1" fill="hold">
                                          <p:stCondLst>
                                            <p:cond delay="0"/>
                                          </p:stCondLst>
                                        </p:cTn>
                                        <p:tgtEl>
                                          <p:spTgt spid="36908"/>
                                        </p:tgtEl>
                                        <p:attrNameLst>
                                          <p:attrName>style.visibility</p:attrName>
                                        </p:attrNameLst>
                                      </p:cBhvr>
                                      <p:to>
                                        <p:strVal val="visible"/>
                                      </p:to>
                                    </p:set>
                                    <p:animEffect transition="in" filter="dissolve">
                                      <p:cBhvr>
                                        <p:cTn id="131" dur="500"/>
                                        <p:tgtEl>
                                          <p:spTgt spid="36908"/>
                                        </p:tgtEl>
                                      </p:cBhvr>
                                    </p:animEffect>
                                  </p:childTnLst>
                                </p:cTn>
                              </p:par>
                            </p:childTnLst>
                          </p:cTn>
                        </p:par>
                        <p:par>
                          <p:cTn id="132" fill="hold" nodeType="afterGroup">
                            <p:stCondLst>
                              <p:cond delay="16700"/>
                            </p:stCondLst>
                            <p:childTnLst>
                              <p:par>
                                <p:cTn id="133" presetID="22" presetClass="entr" presetSubtype="8" fill="hold" nodeType="afterEffect">
                                  <p:stCondLst>
                                    <p:cond delay="100"/>
                                  </p:stCondLst>
                                  <p:childTnLst>
                                    <p:set>
                                      <p:cBhvr>
                                        <p:cTn id="134" dur="1" fill="hold">
                                          <p:stCondLst>
                                            <p:cond delay="0"/>
                                          </p:stCondLst>
                                        </p:cTn>
                                        <p:tgtEl>
                                          <p:spTgt spid="36919"/>
                                        </p:tgtEl>
                                        <p:attrNameLst>
                                          <p:attrName>style.visibility</p:attrName>
                                        </p:attrNameLst>
                                      </p:cBhvr>
                                      <p:to>
                                        <p:strVal val="visible"/>
                                      </p:to>
                                    </p:set>
                                    <p:animEffect transition="in" filter="wipe(left)">
                                      <p:cBhvr>
                                        <p:cTn id="135" dur="500"/>
                                        <p:tgtEl>
                                          <p:spTgt spid="36919"/>
                                        </p:tgtEl>
                                      </p:cBhvr>
                                    </p:animEffect>
                                  </p:childTnLst>
                                </p:cTn>
                              </p:par>
                            </p:childTnLst>
                          </p:cTn>
                        </p:par>
                        <p:par>
                          <p:cTn id="136" fill="hold" nodeType="afterGroup">
                            <p:stCondLst>
                              <p:cond delay="17300"/>
                            </p:stCondLst>
                            <p:childTnLst>
                              <p:par>
                                <p:cTn id="137" presetID="22" presetClass="entr" presetSubtype="2" fill="hold" nodeType="afterEffect">
                                  <p:stCondLst>
                                    <p:cond delay="100"/>
                                  </p:stCondLst>
                                  <p:childTnLst>
                                    <p:set>
                                      <p:cBhvr>
                                        <p:cTn id="138" dur="1" fill="hold">
                                          <p:stCondLst>
                                            <p:cond delay="0"/>
                                          </p:stCondLst>
                                        </p:cTn>
                                        <p:tgtEl>
                                          <p:spTgt spid="36899"/>
                                        </p:tgtEl>
                                        <p:attrNameLst>
                                          <p:attrName>style.visibility</p:attrName>
                                        </p:attrNameLst>
                                      </p:cBhvr>
                                      <p:to>
                                        <p:strVal val="visible"/>
                                      </p:to>
                                    </p:set>
                                    <p:animEffect transition="in" filter="wipe(right)">
                                      <p:cBhvr>
                                        <p:cTn id="139" dur="500"/>
                                        <p:tgtEl>
                                          <p:spTgt spid="36899"/>
                                        </p:tgtEl>
                                      </p:cBhvr>
                                    </p:animEffect>
                                  </p:childTnLst>
                                </p:cTn>
                              </p:par>
                            </p:childTnLst>
                          </p:cTn>
                        </p:par>
                        <p:par>
                          <p:cTn id="140" fill="hold" nodeType="afterGroup">
                            <p:stCondLst>
                              <p:cond delay="17900"/>
                            </p:stCondLst>
                            <p:childTnLst>
                              <p:par>
                                <p:cTn id="141" presetID="22" presetClass="entr" presetSubtype="8" fill="hold" nodeType="afterEffect">
                                  <p:stCondLst>
                                    <p:cond delay="100"/>
                                  </p:stCondLst>
                                  <p:childTnLst>
                                    <p:set>
                                      <p:cBhvr>
                                        <p:cTn id="142" dur="1" fill="hold">
                                          <p:stCondLst>
                                            <p:cond delay="0"/>
                                          </p:stCondLst>
                                        </p:cTn>
                                        <p:tgtEl>
                                          <p:spTgt spid="36915"/>
                                        </p:tgtEl>
                                        <p:attrNameLst>
                                          <p:attrName>style.visibility</p:attrName>
                                        </p:attrNameLst>
                                      </p:cBhvr>
                                      <p:to>
                                        <p:strVal val="visible"/>
                                      </p:to>
                                    </p:set>
                                    <p:animEffect transition="in" filter="wipe(left)">
                                      <p:cBhvr>
                                        <p:cTn id="143" dur="500"/>
                                        <p:tgtEl>
                                          <p:spTgt spid="36915"/>
                                        </p:tgtEl>
                                      </p:cBhvr>
                                    </p:animEffect>
                                  </p:childTnLst>
                                </p:cTn>
                              </p:par>
                            </p:childTnLst>
                          </p:cTn>
                        </p:par>
                        <p:par>
                          <p:cTn id="144" fill="hold" nodeType="afterGroup">
                            <p:stCondLst>
                              <p:cond delay="18500"/>
                            </p:stCondLst>
                            <p:childTnLst>
                              <p:par>
                                <p:cTn id="145" presetID="22" presetClass="entr" presetSubtype="2" fill="hold" nodeType="afterEffect">
                                  <p:stCondLst>
                                    <p:cond delay="100"/>
                                  </p:stCondLst>
                                  <p:childTnLst>
                                    <p:set>
                                      <p:cBhvr>
                                        <p:cTn id="146" dur="1" fill="hold">
                                          <p:stCondLst>
                                            <p:cond delay="0"/>
                                          </p:stCondLst>
                                        </p:cTn>
                                        <p:tgtEl>
                                          <p:spTgt spid="36903"/>
                                        </p:tgtEl>
                                        <p:attrNameLst>
                                          <p:attrName>style.visibility</p:attrName>
                                        </p:attrNameLst>
                                      </p:cBhvr>
                                      <p:to>
                                        <p:strVal val="visible"/>
                                      </p:to>
                                    </p:set>
                                    <p:animEffect transition="in" filter="wipe(right)">
                                      <p:cBhvr>
                                        <p:cTn id="147" dur="500"/>
                                        <p:tgtEl>
                                          <p:spTgt spid="36903"/>
                                        </p:tgtEl>
                                      </p:cBhvr>
                                    </p:animEffect>
                                  </p:childTnLst>
                                </p:cTn>
                              </p:par>
                            </p:childTnLst>
                          </p:cTn>
                        </p:par>
                        <p:par>
                          <p:cTn id="148" fill="hold" nodeType="afterGroup">
                            <p:stCondLst>
                              <p:cond delay="19100"/>
                            </p:stCondLst>
                            <p:childTnLst>
                              <p:par>
                                <p:cTn id="149" presetID="22" presetClass="entr" presetSubtype="8" fill="hold" nodeType="afterEffect">
                                  <p:stCondLst>
                                    <p:cond delay="100"/>
                                  </p:stCondLst>
                                  <p:childTnLst>
                                    <p:set>
                                      <p:cBhvr>
                                        <p:cTn id="150" dur="1" fill="hold">
                                          <p:stCondLst>
                                            <p:cond delay="0"/>
                                          </p:stCondLst>
                                        </p:cTn>
                                        <p:tgtEl>
                                          <p:spTgt spid="36911"/>
                                        </p:tgtEl>
                                        <p:attrNameLst>
                                          <p:attrName>style.visibility</p:attrName>
                                        </p:attrNameLst>
                                      </p:cBhvr>
                                      <p:to>
                                        <p:strVal val="visible"/>
                                      </p:to>
                                    </p:set>
                                    <p:animEffect transition="in" filter="wipe(left)">
                                      <p:cBhvr>
                                        <p:cTn id="151" dur="500"/>
                                        <p:tgtEl>
                                          <p:spTgt spid="36911"/>
                                        </p:tgtEl>
                                      </p:cBhvr>
                                    </p:animEffect>
                                  </p:childTnLst>
                                </p:cTn>
                              </p:par>
                            </p:childTnLst>
                          </p:cTn>
                        </p:par>
                        <p:par>
                          <p:cTn id="152" fill="hold" nodeType="afterGroup">
                            <p:stCondLst>
                              <p:cond delay="19700"/>
                            </p:stCondLst>
                            <p:childTnLst>
                              <p:par>
                                <p:cTn id="153" presetID="22" presetClass="entr" presetSubtype="2" fill="hold" nodeType="afterEffect">
                                  <p:stCondLst>
                                    <p:cond delay="100"/>
                                  </p:stCondLst>
                                  <p:childTnLst>
                                    <p:set>
                                      <p:cBhvr>
                                        <p:cTn id="154" dur="1" fill="hold">
                                          <p:stCondLst>
                                            <p:cond delay="0"/>
                                          </p:stCondLst>
                                        </p:cTn>
                                        <p:tgtEl>
                                          <p:spTgt spid="36907"/>
                                        </p:tgtEl>
                                        <p:attrNameLst>
                                          <p:attrName>style.visibility</p:attrName>
                                        </p:attrNameLst>
                                      </p:cBhvr>
                                      <p:to>
                                        <p:strVal val="visible"/>
                                      </p:to>
                                    </p:set>
                                    <p:animEffect transition="in" filter="wipe(right)">
                                      <p:cBhvr>
                                        <p:cTn id="155" dur="500"/>
                                        <p:tgtEl>
                                          <p:spTgt spid="369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69" grpId="0" animBg="1"/>
      <p:bldP spid="36871" grpId="0" animBg="1"/>
      <p:bldP spid="36877" grpId="0" animBg="1"/>
      <p:bldP spid="36880" grpId="0" animBg="1"/>
      <p:bldP spid="36881" grpId="0" animBg="1"/>
      <p:bldP spid="36896" grpId="0" autoUpdateAnimBg="0"/>
      <p:bldP spid="36898" grpId="0" autoUpdateAnimBg="0"/>
      <p:bldP spid="36900" grpId="0" autoUpdateAnimBg="0"/>
      <p:bldP spid="36902" grpId="0" autoUpdateAnimBg="0"/>
      <p:bldP spid="36904" grpId="0" autoUpdateAnimBg="0"/>
      <p:bldP spid="36906" grpId="0" autoUpdateAnimBg="0"/>
      <p:bldP spid="36908" grpId="0" autoUpdateAnimBg="0"/>
      <p:bldP spid="36910" grpId="0" autoUpdateAnimBg="0"/>
      <p:bldP spid="36912" grpId="0" autoUpdateAnimBg="0"/>
      <p:bldP spid="36914" grpId="0" autoUpdateAnimBg="0"/>
      <p:bldP spid="36916" grpId="0" autoUpdateAnimBg="0"/>
      <p:bldP spid="36918"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13">
            <a:extLst>
              <a:ext uri="{FF2B5EF4-FFF2-40B4-BE49-F238E27FC236}">
                <a16:creationId xmlns:a16="http://schemas.microsoft.com/office/drawing/2014/main" id="{D09209E8-F009-42B1-AEFA-01EF7315DDAE}"/>
              </a:ext>
            </a:extLst>
          </p:cNvPr>
          <p:cNvGrpSpPr/>
          <p:nvPr/>
        </p:nvGrpSpPr>
        <p:grpSpPr>
          <a:xfrm>
            <a:off x="2325511" y="1885607"/>
            <a:ext cx="1197610" cy="1383859"/>
            <a:chOff x="3906522" y="1007114"/>
            <a:chExt cx="1198122" cy="1383709"/>
          </a:xfrm>
          <a:effectLst>
            <a:outerShdw blurRad="63500" sx="102000" sy="102000" algn="ctr" rotWithShape="0">
              <a:prstClr val="black">
                <a:alpha val="40000"/>
              </a:prstClr>
            </a:outerShdw>
          </a:effectLst>
        </p:grpSpPr>
        <p:sp>
          <p:nvSpPr>
            <p:cNvPr id="3" name="Freeform 27">
              <a:extLst>
                <a:ext uri="{FF2B5EF4-FFF2-40B4-BE49-F238E27FC236}">
                  <a16:creationId xmlns:a16="http://schemas.microsoft.com/office/drawing/2014/main" id="{3F30E353-DCEB-4D6D-9D8B-EADCD7C54C03}"/>
                </a:ext>
              </a:extLst>
            </p:cNvPr>
            <p:cNvSpPr>
              <a:spLocks/>
            </p:cNvSpPr>
            <p:nvPr/>
          </p:nvSpPr>
          <p:spPr bwMode="auto">
            <a:xfrm>
              <a:off x="3906522" y="1007114"/>
              <a:ext cx="1198122" cy="1383709"/>
            </a:xfrm>
            <a:custGeom>
              <a:avLst/>
              <a:gdLst>
                <a:gd name="T0" fmla="*/ 1098 w 2195"/>
                <a:gd name="T1" fmla="*/ 2535 h 2535"/>
                <a:gd name="T2" fmla="*/ 0 w 2195"/>
                <a:gd name="T3" fmla="*/ 1903 h 2535"/>
                <a:gd name="T4" fmla="*/ 0 w 2195"/>
                <a:gd name="T5" fmla="*/ 634 h 2535"/>
                <a:gd name="T6" fmla="*/ 1098 w 2195"/>
                <a:gd name="T7" fmla="*/ 0 h 2535"/>
                <a:gd name="T8" fmla="*/ 2195 w 2195"/>
                <a:gd name="T9" fmla="*/ 634 h 2535"/>
                <a:gd name="T10" fmla="*/ 2195 w 2195"/>
                <a:gd name="T11" fmla="*/ 1903 h 2535"/>
                <a:gd name="T12" fmla="*/ 1098 w 2195"/>
                <a:gd name="T13" fmla="*/ 2535 h 2535"/>
              </a:gdLst>
              <a:ahLst/>
              <a:cxnLst>
                <a:cxn ang="0">
                  <a:pos x="T0" y="T1"/>
                </a:cxn>
                <a:cxn ang="0">
                  <a:pos x="T2" y="T3"/>
                </a:cxn>
                <a:cxn ang="0">
                  <a:pos x="T4" y="T5"/>
                </a:cxn>
                <a:cxn ang="0">
                  <a:pos x="T6" y="T7"/>
                </a:cxn>
                <a:cxn ang="0">
                  <a:pos x="T8" y="T9"/>
                </a:cxn>
                <a:cxn ang="0">
                  <a:pos x="T10" y="T11"/>
                </a:cxn>
                <a:cxn ang="0">
                  <a:pos x="T12" y="T13"/>
                </a:cxn>
              </a:cxnLst>
              <a:rect l="0" t="0" r="r" b="b"/>
              <a:pathLst>
                <a:path w="2195" h="2535">
                  <a:moveTo>
                    <a:pt x="1098" y="2535"/>
                  </a:moveTo>
                  <a:lnTo>
                    <a:pt x="0" y="1903"/>
                  </a:lnTo>
                  <a:lnTo>
                    <a:pt x="0" y="634"/>
                  </a:lnTo>
                  <a:lnTo>
                    <a:pt x="1098" y="0"/>
                  </a:lnTo>
                  <a:lnTo>
                    <a:pt x="2195" y="634"/>
                  </a:lnTo>
                  <a:lnTo>
                    <a:pt x="2195" y="1903"/>
                  </a:lnTo>
                  <a:lnTo>
                    <a:pt x="1098" y="2535"/>
                  </a:lnTo>
                  <a:close/>
                </a:path>
              </a:pathLst>
            </a:custGeom>
            <a:solidFill>
              <a:schemeClr val="accent1"/>
            </a:solidFill>
            <a:ln w="28575" cap="flat">
              <a:solidFill>
                <a:schemeClr val="bg1"/>
              </a:solidFill>
              <a:prstDash val="solid"/>
              <a:miter lim="800000"/>
              <a:headEnd/>
              <a:tailEnd/>
            </a:ln>
            <a:effectLst/>
          </p:spPr>
          <p:txBody>
            <a:bodyPr vert="horz" wrap="square" lIns="68572" tIns="34286" rIns="68572" bIns="34286" numCol="1" anchor="t" anchorCtr="0" compatLnSpc="1">
              <a:prstTxWarp prst="textNoShape">
                <a:avLst/>
              </a:prstTxWarp>
            </a:bodyPr>
            <a:lstStyle/>
            <a:p>
              <a:endParaRPr lang="zh-CN" altLang="en-US" sz="1280"/>
            </a:p>
          </p:txBody>
        </p:sp>
        <p:sp>
          <p:nvSpPr>
            <p:cNvPr id="4" name="TextBox 115">
              <a:extLst>
                <a:ext uri="{FF2B5EF4-FFF2-40B4-BE49-F238E27FC236}">
                  <a16:creationId xmlns:a16="http://schemas.microsoft.com/office/drawing/2014/main" id="{C2DB3290-BDEF-477B-B470-4EB471D6E280}"/>
                </a:ext>
              </a:extLst>
            </p:cNvPr>
            <p:cNvSpPr txBox="1"/>
            <p:nvPr/>
          </p:nvSpPr>
          <p:spPr>
            <a:xfrm>
              <a:off x="4056301" y="1371716"/>
              <a:ext cx="925698" cy="646261"/>
            </a:xfrm>
            <a:prstGeom prst="rect">
              <a:avLst/>
            </a:prstGeom>
            <a:noFill/>
          </p:spPr>
          <p:txBody>
            <a:bodyPr wrap="square" rtlCol="0">
              <a:spAutoFit/>
            </a:bodyPr>
            <a:lstStyle/>
            <a:p>
              <a:pPr algn="ctr">
                <a:defRPr/>
              </a:pPr>
              <a:r>
                <a:rPr lang="en-US" altLang="zh-CN" sz="3600" b="1" dirty="0">
                  <a:solidFill>
                    <a:schemeClr val="bg1"/>
                  </a:solidFill>
                  <a:latin typeface="方正姚体" pitchFamily="2" charset="-122"/>
                  <a:ea typeface="方正姚体" pitchFamily="2" charset="-122"/>
                </a:rPr>
                <a:t>03</a:t>
              </a:r>
              <a:endParaRPr lang="zh-CN" altLang="en-US" sz="3600" b="1" dirty="0">
                <a:solidFill>
                  <a:schemeClr val="bg1"/>
                </a:solidFill>
                <a:latin typeface="方正姚体" pitchFamily="2" charset="-122"/>
                <a:ea typeface="方正姚体" pitchFamily="2" charset="-122"/>
              </a:endParaRPr>
            </a:p>
          </p:txBody>
        </p:sp>
      </p:grpSp>
      <p:sp>
        <p:nvSpPr>
          <p:cNvPr id="5" name="文本框 5">
            <a:extLst>
              <a:ext uri="{FF2B5EF4-FFF2-40B4-BE49-F238E27FC236}">
                <a16:creationId xmlns:a16="http://schemas.microsoft.com/office/drawing/2014/main" id="{C405B115-50E8-4B5B-91ED-84C91A3F3D33}"/>
              </a:ext>
            </a:extLst>
          </p:cNvPr>
          <p:cNvSpPr txBox="1">
            <a:spLocks noChangeArrowheads="1"/>
          </p:cNvSpPr>
          <p:nvPr/>
        </p:nvSpPr>
        <p:spPr bwMode="auto">
          <a:xfrm>
            <a:off x="3888481" y="1889388"/>
            <a:ext cx="12105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a:r>
              <a:rPr lang="zh-CN" altLang="en-US" sz="2000" b="1" dirty="0">
                <a:solidFill>
                  <a:schemeClr val="accent1"/>
                </a:solidFill>
                <a:ea typeface="微软雅黑" panose="020B0503020204020204" pitchFamily="34" charset="-122"/>
              </a:rPr>
              <a:t>教学过程</a:t>
            </a:r>
          </a:p>
        </p:txBody>
      </p:sp>
      <p:sp>
        <p:nvSpPr>
          <p:cNvPr id="6" name="矩形 5">
            <a:extLst>
              <a:ext uri="{FF2B5EF4-FFF2-40B4-BE49-F238E27FC236}">
                <a16:creationId xmlns:a16="http://schemas.microsoft.com/office/drawing/2014/main" id="{CF2279AF-3F6D-4129-B202-4972E10F8F6F}"/>
              </a:ext>
            </a:extLst>
          </p:cNvPr>
          <p:cNvSpPr/>
          <p:nvPr/>
        </p:nvSpPr>
        <p:spPr>
          <a:xfrm>
            <a:off x="4241545" y="2225083"/>
            <a:ext cx="1669047" cy="253916"/>
          </a:xfrm>
          <a:prstGeom prst="rect">
            <a:avLst/>
          </a:prstGeom>
        </p:spPr>
        <p:txBody>
          <a:bodyPr wrap="none">
            <a:spAutoFit/>
          </a:bodyPr>
          <a:lstStyle/>
          <a:p>
            <a:pPr algn="ctr"/>
            <a:r>
              <a:rPr lang="en-US" altLang="zh-CN" sz="1050" dirty="0">
                <a:solidFill>
                  <a:schemeClr val="accent1"/>
                </a:solidFill>
                <a:latin typeface="+mj-ea"/>
                <a:ea typeface="+mj-ea"/>
              </a:rPr>
              <a:t>PROJECT INTRODUCTION</a:t>
            </a:r>
            <a:endParaRPr lang="zh-CN" altLang="en-US" sz="1050" dirty="0">
              <a:solidFill>
                <a:schemeClr val="accent1"/>
              </a:solidFill>
              <a:latin typeface="+mj-ea"/>
              <a:ea typeface="+mj-ea"/>
            </a:endParaRPr>
          </a:p>
        </p:txBody>
      </p:sp>
      <p:cxnSp>
        <p:nvCxnSpPr>
          <p:cNvPr id="7" name="直接连接符 6">
            <a:extLst>
              <a:ext uri="{FF2B5EF4-FFF2-40B4-BE49-F238E27FC236}">
                <a16:creationId xmlns:a16="http://schemas.microsoft.com/office/drawing/2014/main" id="{A23D539E-1D10-421F-9B66-3BBF13C5BEE3}"/>
              </a:ext>
            </a:extLst>
          </p:cNvPr>
          <p:cNvCxnSpPr/>
          <p:nvPr/>
        </p:nvCxnSpPr>
        <p:spPr>
          <a:xfrm>
            <a:off x="3990717" y="2543886"/>
            <a:ext cx="341906"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69C080F6-A5F8-491B-9269-634A26D26727}"/>
              </a:ext>
            </a:extLst>
          </p:cNvPr>
          <p:cNvSpPr/>
          <p:nvPr/>
        </p:nvSpPr>
        <p:spPr>
          <a:xfrm>
            <a:off x="3885275" y="2571455"/>
            <a:ext cx="4120426" cy="486352"/>
          </a:xfrm>
          <a:prstGeom prst="rect">
            <a:avLst/>
          </a:prstGeom>
        </p:spPr>
        <p:txBody>
          <a:bodyPr wrap="square">
            <a:spAutoFit/>
          </a:bodyPr>
          <a:lstStyle/>
          <a:p>
            <a:pPr>
              <a:lnSpc>
                <a:spcPct val="150000"/>
              </a:lnSpc>
            </a:pPr>
            <a:r>
              <a:rPr lang="en-US" altLang="zh-CN" sz="900" dirty="0" err="1">
                <a:solidFill>
                  <a:schemeClr val="bg1">
                    <a:lumMod val="65000"/>
                  </a:schemeClr>
                </a:solidFill>
              </a:rPr>
              <a:t>Lorem</a:t>
            </a:r>
            <a:r>
              <a:rPr lang="en-US" altLang="zh-CN" sz="900" dirty="0">
                <a:solidFill>
                  <a:schemeClr val="bg1">
                    <a:lumMod val="65000"/>
                  </a:schemeClr>
                </a:solidFill>
              </a:rPr>
              <a:t> </a:t>
            </a:r>
            <a:r>
              <a:rPr lang="en-US" altLang="zh-CN" sz="900" dirty="0" err="1">
                <a:solidFill>
                  <a:schemeClr val="bg1">
                    <a:lumMod val="65000"/>
                  </a:schemeClr>
                </a:solidFill>
              </a:rPr>
              <a:t>ipsum</a:t>
            </a:r>
            <a:r>
              <a:rPr lang="en-US" altLang="zh-CN" sz="900" dirty="0">
                <a:solidFill>
                  <a:schemeClr val="bg1">
                    <a:lumMod val="65000"/>
                  </a:schemeClr>
                </a:solidFill>
              </a:rPr>
              <a:t> dolor sit </a:t>
            </a:r>
            <a:r>
              <a:rPr lang="en-US" altLang="zh-CN" sz="900" dirty="0" err="1">
                <a:solidFill>
                  <a:schemeClr val="bg1">
                    <a:lumMod val="65000"/>
                  </a:schemeClr>
                </a:solidFill>
              </a:rPr>
              <a:t>amet</a:t>
            </a:r>
            <a:r>
              <a:rPr lang="en-US" altLang="zh-CN" sz="900" dirty="0">
                <a:solidFill>
                  <a:schemeClr val="bg1">
                    <a:lumMod val="65000"/>
                  </a:schemeClr>
                </a:solidFill>
              </a:rPr>
              <a:t>, </a:t>
            </a:r>
            <a:r>
              <a:rPr lang="en-US" altLang="zh-CN" sz="900" dirty="0" err="1">
                <a:solidFill>
                  <a:schemeClr val="bg1">
                    <a:lumMod val="65000"/>
                  </a:schemeClr>
                </a:solidFill>
              </a:rPr>
              <a:t>consectetur</a:t>
            </a:r>
            <a:r>
              <a:rPr lang="en-US" altLang="zh-CN" sz="900" dirty="0">
                <a:solidFill>
                  <a:schemeClr val="bg1">
                    <a:lumMod val="65000"/>
                  </a:schemeClr>
                </a:solidFill>
              </a:rPr>
              <a:t> </a:t>
            </a:r>
            <a:r>
              <a:rPr lang="en-US" altLang="zh-CN" sz="900" dirty="0" err="1">
                <a:solidFill>
                  <a:schemeClr val="bg1">
                    <a:lumMod val="65000"/>
                  </a:schemeClr>
                </a:solidFill>
              </a:rPr>
              <a:t>adipiscing</a:t>
            </a:r>
            <a:r>
              <a:rPr lang="en-US" altLang="zh-CN" sz="900" dirty="0">
                <a:solidFill>
                  <a:schemeClr val="bg1">
                    <a:lumMod val="65000"/>
                  </a:schemeClr>
                </a:solidFill>
              </a:rPr>
              <a:t> </a:t>
            </a:r>
            <a:r>
              <a:rPr lang="en-US" altLang="zh-CN" sz="900" dirty="0" err="1">
                <a:solidFill>
                  <a:schemeClr val="bg1">
                    <a:lumMod val="65000"/>
                  </a:schemeClr>
                </a:solidFill>
              </a:rPr>
              <a:t>elit</a:t>
            </a:r>
            <a:r>
              <a:rPr lang="en-US" altLang="zh-CN" sz="900" dirty="0">
                <a:solidFill>
                  <a:schemeClr val="bg1">
                    <a:lumMod val="65000"/>
                  </a:schemeClr>
                </a:solidFill>
              </a:rPr>
              <a:t>. </a:t>
            </a:r>
            <a:r>
              <a:rPr lang="en-US" altLang="zh-CN" sz="900" dirty="0" err="1">
                <a:solidFill>
                  <a:schemeClr val="bg1">
                    <a:lumMod val="65000"/>
                  </a:schemeClr>
                </a:solidFill>
              </a:rPr>
              <a:t>Donec</a:t>
            </a:r>
            <a:r>
              <a:rPr lang="en-US" altLang="zh-CN" sz="900" dirty="0">
                <a:solidFill>
                  <a:schemeClr val="bg1">
                    <a:lumMod val="65000"/>
                  </a:schemeClr>
                </a:solidFill>
              </a:rPr>
              <a:t> </a:t>
            </a:r>
            <a:r>
              <a:rPr lang="en-US" altLang="zh-CN" sz="900" dirty="0" err="1">
                <a:solidFill>
                  <a:schemeClr val="bg1">
                    <a:lumMod val="65000"/>
                  </a:schemeClr>
                </a:solidFill>
              </a:rPr>
              <a:t>luctus</a:t>
            </a:r>
            <a:r>
              <a:rPr lang="en-US" altLang="zh-CN" sz="900" dirty="0">
                <a:solidFill>
                  <a:schemeClr val="bg1">
                    <a:lumMod val="65000"/>
                  </a:schemeClr>
                </a:solidFill>
              </a:rPr>
              <a:t> </a:t>
            </a:r>
            <a:r>
              <a:rPr lang="en-US" altLang="zh-CN" sz="900" dirty="0" err="1">
                <a:solidFill>
                  <a:schemeClr val="bg1">
                    <a:lumMod val="65000"/>
                  </a:schemeClr>
                </a:solidFill>
              </a:rPr>
              <a:t>nibh</a:t>
            </a:r>
            <a:r>
              <a:rPr lang="en-US" altLang="zh-CN" sz="900" dirty="0">
                <a:solidFill>
                  <a:schemeClr val="bg1">
                    <a:lumMod val="65000"/>
                  </a:schemeClr>
                </a:solidFill>
              </a:rPr>
              <a:t> sit </a:t>
            </a:r>
            <a:r>
              <a:rPr lang="en-US" altLang="zh-CN" sz="900" dirty="0" err="1">
                <a:solidFill>
                  <a:schemeClr val="bg1">
                    <a:lumMod val="65000"/>
                  </a:schemeClr>
                </a:solidFill>
              </a:rPr>
              <a:t>amet</a:t>
            </a:r>
            <a:r>
              <a:rPr lang="en-US" altLang="zh-CN" sz="900" dirty="0">
                <a:solidFill>
                  <a:schemeClr val="bg1">
                    <a:lumMod val="65000"/>
                  </a:schemeClr>
                </a:solidFill>
              </a:rPr>
              <a:t> </a:t>
            </a:r>
            <a:r>
              <a:rPr lang="en-US" altLang="zh-CN" sz="900" dirty="0" err="1">
                <a:solidFill>
                  <a:schemeClr val="bg1">
                    <a:lumMod val="65000"/>
                  </a:schemeClr>
                </a:solidFill>
              </a:rPr>
              <a:t>sem</a:t>
            </a:r>
            <a:r>
              <a:rPr lang="en-US" altLang="zh-CN" sz="900" dirty="0">
                <a:solidFill>
                  <a:schemeClr val="bg1">
                    <a:lumMod val="65000"/>
                  </a:schemeClr>
                </a:solidFill>
              </a:rPr>
              <a:t> </a:t>
            </a:r>
            <a:r>
              <a:rPr lang="en-US" altLang="zh-CN" sz="900" dirty="0" err="1">
                <a:solidFill>
                  <a:schemeClr val="bg1">
                    <a:lumMod val="65000"/>
                  </a:schemeClr>
                </a:solidFill>
              </a:rPr>
              <a:t>vulputate</a:t>
            </a:r>
            <a:r>
              <a:rPr lang="en-US" altLang="zh-CN" sz="900" dirty="0">
                <a:solidFill>
                  <a:schemeClr val="bg1">
                    <a:lumMod val="65000"/>
                  </a:schemeClr>
                </a:solidFill>
              </a:rPr>
              <a:t> </a:t>
            </a:r>
            <a:r>
              <a:rPr lang="en-US" altLang="zh-CN" sz="900" dirty="0" err="1">
                <a:solidFill>
                  <a:schemeClr val="bg1">
                    <a:lumMod val="65000"/>
                  </a:schemeClr>
                </a:solidFill>
              </a:rPr>
              <a:t>venenatisbibendum</a:t>
            </a:r>
            <a:r>
              <a:rPr lang="en-US" altLang="zh-CN" sz="900" dirty="0">
                <a:solidFill>
                  <a:schemeClr val="bg1">
                    <a:lumMod val="65000"/>
                  </a:schemeClr>
                </a:solidFill>
              </a:rPr>
              <a:t> </a:t>
            </a:r>
            <a:endParaRPr lang="zh-CN" altLang="en-US" sz="1400" dirty="0">
              <a:solidFill>
                <a:schemeClr val="bg1">
                  <a:lumMod val="65000"/>
                </a:schemeClr>
              </a:solidFill>
            </a:endParaRPr>
          </a:p>
        </p:txBody>
      </p:sp>
      <p:sp>
        <p:nvSpPr>
          <p:cNvPr id="9" name="矩形 8">
            <a:extLst>
              <a:ext uri="{FF2B5EF4-FFF2-40B4-BE49-F238E27FC236}">
                <a16:creationId xmlns:a16="http://schemas.microsoft.com/office/drawing/2014/main" id="{1660B1A6-354C-4067-953F-50C87EFBB44A}"/>
              </a:ext>
            </a:extLst>
          </p:cNvPr>
          <p:cNvSpPr/>
          <p:nvPr/>
        </p:nvSpPr>
        <p:spPr>
          <a:xfrm>
            <a:off x="3964511" y="3121146"/>
            <a:ext cx="1111558" cy="305711"/>
          </a:xfrm>
          <a:prstGeom prst="rect">
            <a:avLst/>
          </a:prstGeom>
          <a:gradFill>
            <a:gsLst>
              <a:gs pos="100000">
                <a:schemeClr val="accent1">
                  <a:lumMod val="75000"/>
                </a:schemeClr>
              </a:gs>
              <a:gs pos="21000">
                <a:schemeClr val="accent3">
                  <a:lumMod val="50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PART ONE</a:t>
            </a:r>
            <a:endParaRPr lang="zh-CN" altLang="en-US" sz="1200">
              <a:latin typeface="+mj-lt"/>
            </a:endParaRPr>
          </a:p>
        </p:txBody>
      </p:sp>
    </p:spTree>
    <p:extLst>
      <p:ext uri="{BB962C8B-B14F-4D97-AF65-F5344CB8AC3E}">
        <p14:creationId xmlns:p14="http://schemas.microsoft.com/office/powerpoint/2010/main" val="1974502815"/>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52" presetClass="entr" presetSubtype="0" fill="hold" grpId="0" nodeType="clickEffect">
                                  <p:stCondLst>
                                    <p:cond delay="0"/>
                                  </p:stCondLst>
                                  <p:iterate type="wd">
                                    <p:tmPct val="10000"/>
                                  </p:iterate>
                                  <p:childTnLst>
                                    <p:set>
                                      <p:cBhvr>
                                        <p:cTn id="14" dur="1" fill="hold">
                                          <p:stCondLst>
                                            <p:cond delay="0"/>
                                          </p:stCondLst>
                                        </p:cTn>
                                        <p:tgtEl>
                                          <p:spTgt spid="5"/>
                                        </p:tgtEl>
                                        <p:attrNameLst>
                                          <p:attrName>style.visibility</p:attrName>
                                        </p:attrNameLst>
                                      </p:cBhvr>
                                      <p:to>
                                        <p:strVal val="visible"/>
                                      </p:to>
                                    </p:set>
                                    <p:animScale>
                                      <p:cBhvr>
                                        <p:cTn id="15"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5"/>
                                        </p:tgtEl>
                                        <p:attrNameLst>
                                          <p:attrName>ppt_x</p:attrName>
                                          <p:attrName>ppt_y</p:attrName>
                                        </p:attrNameLst>
                                      </p:cBhvr>
                                    </p:animMotion>
                                    <p:animEffect transition="in" filter="fade">
                                      <p:cBhvr>
                                        <p:cTn id="17" dur="1000"/>
                                        <p:tgtEl>
                                          <p:spTgt spid="5"/>
                                        </p:tgtEl>
                                      </p:cBhvr>
                                    </p:animEffect>
                                  </p:childTnLst>
                                </p:cTn>
                              </p:par>
                            </p:childTnLst>
                          </p:cTn>
                        </p:par>
                        <p:par>
                          <p:cTn id="18" fill="hold">
                            <p:stCondLst>
                              <p:cond delay="13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
                                        </p:tgtEl>
                                        <p:attrNameLst>
                                          <p:attrName>ppt_y</p:attrName>
                                        </p:attrNameLst>
                                      </p:cBhvr>
                                      <p:tavLst>
                                        <p:tav tm="0">
                                          <p:val>
                                            <p:strVal val="#ppt_y"/>
                                          </p:val>
                                        </p:tav>
                                        <p:tav tm="100000">
                                          <p:val>
                                            <p:strVal val="#ppt_y"/>
                                          </p:val>
                                        </p:tav>
                                      </p:tavLst>
                                    </p:anim>
                                    <p:anim calcmode="lin" valueType="num">
                                      <p:cBhvr>
                                        <p:cTn id="23"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7" presetClass="entr" presetSubtype="10"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fltVal val="0"/>
                                          </p:val>
                                        </p:tav>
                                        <p:tav tm="100000">
                                          <p:val>
                                            <p:strVal val="#ppt_w"/>
                                          </p:val>
                                        </p:tav>
                                      </p:tavLst>
                                    </p:anim>
                                    <p:anim calcmode="lin" valueType="num">
                                      <p:cBhvr>
                                        <p:cTn id="31" dur="500" fill="hold"/>
                                        <p:tgtEl>
                                          <p:spTgt spid="7"/>
                                        </p:tgtEl>
                                        <p:attrNameLst>
                                          <p:attrName>ppt_h</p:attrName>
                                        </p:attrNameLst>
                                      </p:cBhvr>
                                      <p:tavLst>
                                        <p:tav tm="0">
                                          <p:val>
                                            <p:strVal val="#ppt_h"/>
                                          </p:val>
                                        </p:tav>
                                        <p:tav tm="100000">
                                          <p:val>
                                            <p:strVal val="#ppt_h"/>
                                          </p:val>
                                        </p:tav>
                                      </p:tavLst>
                                    </p:anim>
                                  </p:childTnLst>
                                </p:cTn>
                              </p:par>
                            </p:childTnLst>
                          </p:cTn>
                        </p:par>
                        <p:par>
                          <p:cTn id="32" fill="hold">
                            <p:stCondLst>
                              <p:cond delay="500"/>
                            </p:stCondLst>
                            <p:childTnLst>
                              <p:par>
                                <p:cTn id="33" presetID="42" presetClass="entr" presetSubtype="0"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0"/>
                                        <p:tgtEl>
                                          <p:spTgt spid="8"/>
                                        </p:tgtEl>
                                      </p:cBhvr>
                                    </p:animEffect>
                                    <p:anim calcmode="lin" valueType="num">
                                      <p:cBhvr>
                                        <p:cTn id="36" dur="1000" fill="hold"/>
                                        <p:tgtEl>
                                          <p:spTgt spid="8"/>
                                        </p:tgtEl>
                                        <p:attrNameLst>
                                          <p:attrName>ppt_x</p:attrName>
                                        </p:attrNameLst>
                                      </p:cBhvr>
                                      <p:tavLst>
                                        <p:tav tm="0">
                                          <p:val>
                                            <p:strVal val="#ppt_x"/>
                                          </p:val>
                                        </p:tav>
                                        <p:tav tm="100000">
                                          <p:val>
                                            <p:strVal val="#ppt_x"/>
                                          </p:val>
                                        </p:tav>
                                      </p:tavLst>
                                    </p:anim>
                                    <p:anim calcmode="lin" valueType="num">
                                      <p:cBhvr>
                                        <p:cTn id="3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877006" y="754705"/>
            <a:ext cx="497910" cy="657617"/>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84623" y="1412321"/>
            <a:ext cx="497910" cy="657617"/>
          </a:xfrm>
          <a:prstGeom prst="rect">
            <a:avLst/>
          </a:prstGeom>
          <a:solidFill>
            <a:srgbClr val="2E2E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7"/>
          <p:cNvGrpSpPr/>
          <p:nvPr/>
        </p:nvGrpSpPr>
        <p:grpSpPr>
          <a:xfrm>
            <a:off x="2972941" y="1553597"/>
            <a:ext cx="1079958" cy="1064057"/>
            <a:chOff x="4025900" y="2024063"/>
            <a:chExt cx="1401763" cy="1381125"/>
          </a:xfrm>
          <a:solidFill>
            <a:schemeClr val="accent1"/>
          </a:solidFill>
        </p:grpSpPr>
        <p:sp>
          <p:nvSpPr>
            <p:cNvPr id="10" name="Freeform 12"/>
            <p:cNvSpPr>
              <a:spLocks/>
            </p:cNvSpPr>
            <p:nvPr/>
          </p:nvSpPr>
          <p:spPr bwMode="auto">
            <a:xfrm>
              <a:off x="4025900" y="2024063"/>
              <a:ext cx="1401763" cy="1381125"/>
            </a:xfrm>
            <a:custGeom>
              <a:avLst/>
              <a:gdLst>
                <a:gd name="T0" fmla="*/ 145 w 469"/>
                <a:gd name="T1" fmla="*/ 291 h 463"/>
                <a:gd name="T2" fmla="*/ 39 w 469"/>
                <a:gd name="T3" fmla="*/ 297 h 463"/>
                <a:gd name="T4" fmla="*/ 14 w 469"/>
                <a:gd name="T5" fmla="*/ 293 h 463"/>
                <a:gd name="T6" fmla="*/ 11 w 469"/>
                <a:gd name="T7" fmla="*/ 266 h 463"/>
                <a:gd name="T8" fmla="*/ 35 w 469"/>
                <a:gd name="T9" fmla="*/ 255 h 463"/>
                <a:gd name="T10" fmla="*/ 121 w 469"/>
                <a:gd name="T11" fmla="*/ 229 h 463"/>
                <a:gd name="T12" fmla="*/ 246 w 469"/>
                <a:gd name="T13" fmla="*/ 99 h 463"/>
                <a:gd name="T14" fmla="*/ 261 w 469"/>
                <a:gd name="T15" fmla="*/ 43 h 463"/>
                <a:gd name="T16" fmla="*/ 274 w 469"/>
                <a:gd name="T17" fmla="*/ 10 h 463"/>
                <a:gd name="T18" fmla="*/ 294 w 469"/>
                <a:gd name="T19" fmla="*/ 1 h 463"/>
                <a:gd name="T20" fmla="*/ 309 w 469"/>
                <a:gd name="T21" fmla="*/ 17 h 463"/>
                <a:gd name="T22" fmla="*/ 312 w 469"/>
                <a:gd name="T23" fmla="*/ 50 h 463"/>
                <a:gd name="T24" fmla="*/ 310 w 469"/>
                <a:gd name="T25" fmla="*/ 134 h 463"/>
                <a:gd name="T26" fmla="*/ 367 w 469"/>
                <a:gd name="T27" fmla="*/ 242 h 463"/>
                <a:gd name="T28" fmla="*/ 441 w 469"/>
                <a:gd name="T29" fmla="*/ 323 h 463"/>
                <a:gd name="T30" fmla="*/ 466 w 469"/>
                <a:gd name="T31" fmla="*/ 366 h 463"/>
                <a:gd name="T32" fmla="*/ 459 w 469"/>
                <a:gd name="T33" fmla="*/ 392 h 463"/>
                <a:gd name="T34" fmla="*/ 437 w 469"/>
                <a:gd name="T35" fmla="*/ 386 h 463"/>
                <a:gd name="T36" fmla="*/ 400 w 469"/>
                <a:gd name="T37" fmla="*/ 353 h 463"/>
                <a:gd name="T38" fmla="*/ 369 w 469"/>
                <a:gd name="T39" fmla="*/ 332 h 463"/>
                <a:gd name="T40" fmla="*/ 346 w 469"/>
                <a:gd name="T41" fmla="*/ 333 h 463"/>
                <a:gd name="T42" fmla="*/ 349 w 469"/>
                <a:gd name="T43" fmla="*/ 355 h 463"/>
                <a:gd name="T44" fmla="*/ 387 w 469"/>
                <a:gd name="T45" fmla="*/ 411 h 463"/>
                <a:gd name="T46" fmla="*/ 396 w 469"/>
                <a:gd name="T47" fmla="*/ 448 h 463"/>
                <a:gd name="T48" fmla="*/ 354 w 469"/>
                <a:gd name="T49" fmla="*/ 444 h 463"/>
                <a:gd name="T50" fmla="*/ 254 w 469"/>
                <a:gd name="T51" fmla="*/ 348 h 463"/>
                <a:gd name="T52" fmla="*/ 145 w 469"/>
                <a:gd name="T53" fmla="*/ 291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9" h="463">
                  <a:moveTo>
                    <a:pt x="145" y="291"/>
                  </a:moveTo>
                  <a:cubicBezTo>
                    <a:pt x="100" y="294"/>
                    <a:pt x="69" y="296"/>
                    <a:pt x="39" y="297"/>
                  </a:cubicBezTo>
                  <a:cubicBezTo>
                    <a:pt x="30" y="297"/>
                    <a:pt x="21" y="296"/>
                    <a:pt x="14" y="293"/>
                  </a:cubicBezTo>
                  <a:cubicBezTo>
                    <a:pt x="1" y="287"/>
                    <a:pt x="0" y="274"/>
                    <a:pt x="11" y="266"/>
                  </a:cubicBezTo>
                  <a:cubicBezTo>
                    <a:pt x="18" y="261"/>
                    <a:pt x="27" y="258"/>
                    <a:pt x="35" y="255"/>
                  </a:cubicBezTo>
                  <a:cubicBezTo>
                    <a:pt x="63" y="246"/>
                    <a:pt x="92" y="238"/>
                    <a:pt x="121" y="229"/>
                  </a:cubicBezTo>
                  <a:cubicBezTo>
                    <a:pt x="186" y="208"/>
                    <a:pt x="225" y="163"/>
                    <a:pt x="246" y="99"/>
                  </a:cubicBezTo>
                  <a:cubicBezTo>
                    <a:pt x="252" y="81"/>
                    <a:pt x="256" y="62"/>
                    <a:pt x="261" y="43"/>
                  </a:cubicBezTo>
                  <a:cubicBezTo>
                    <a:pt x="265" y="32"/>
                    <a:pt x="268" y="20"/>
                    <a:pt x="274" y="10"/>
                  </a:cubicBezTo>
                  <a:cubicBezTo>
                    <a:pt x="278" y="5"/>
                    <a:pt x="288" y="0"/>
                    <a:pt x="294" y="1"/>
                  </a:cubicBezTo>
                  <a:cubicBezTo>
                    <a:pt x="300" y="2"/>
                    <a:pt x="307" y="10"/>
                    <a:pt x="309" y="17"/>
                  </a:cubicBezTo>
                  <a:cubicBezTo>
                    <a:pt x="312" y="27"/>
                    <a:pt x="312" y="39"/>
                    <a:pt x="312" y="50"/>
                  </a:cubicBezTo>
                  <a:cubicBezTo>
                    <a:pt x="312" y="78"/>
                    <a:pt x="311" y="106"/>
                    <a:pt x="310" y="134"/>
                  </a:cubicBezTo>
                  <a:cubicBezTo>
                    <a:pt x="309" y="181"/>
                    <a:pt x="338" y="211"/>
                    <a:pt x="367" y="242"/>
                  </a:cubicBezTo>
                  <a:cubicBezTo>
                    <a:pt x="392" y="269"/>
                    <a:pt x="418" y="295"/>
                    <a:pt x="441" y="323"/>
                  </a:cubicBezTo>
                  <a:cubicBezTo>
                    <a:pt x="452" y="335"/>
                    <a:pt x="460" y="350"/>
                    <a:pt x="466" y="366"/>
                  </a:cubicBezTo>
                  <a:cubicBezTo>
                    <a:pt x="469" y="373"/>
                    <a:pt x="464" y="385"/>
                    <a:pt x="459" y="392"/>
                  </a:cubicBezTo>
                  <a:cubicBezTo>
                    <a:pt x="457" y="394"/>
                    <a:pt x="443" y="391"/>
                    <a:pt x="437" y="386"/>
                  </a:cubicBezTo>
                  <a:cubicBezTo>
                    <a:pt x="424" y="376"/>
                    <a:pt x="413" y="364"/>
                    <a:pt x="400" y="353"/>
                  </a:cubicBezTo>
                  <a:cubicBezTo>
                    <a:pt x="390" y="345"/>
                    <a:pt x="380" y="337"/>
                    <a:pt x="369" y="332"/>
                  </a:cubicBezTo>
                  <a:cubicBezTo>
                    <a:pt x="363" y="329"/>
                    <a:pt x="354" y="332"/>
                    <a:pt x="346" y="333"/>
                  </a:cubicBezTo>
                  <a:cubicBezTo>
                    <a:pt x="347" y="340"/>
                    <a:pt x="345" y="349"/>
                    <a:pt x="349" y="355"/>
                  </a:cubicBezTo>
                  <a:cubicBezTo>
                    <a:pt x="361" y="374"/>
                    <a:pt x="375" y="392"/>
                    <a:pt x="387" y="411"/>
                  </a:cubicBezTo>
                  <a:cubicBezTo>
                    <a:pt x="395" y="422"/>
                    <a:pt x="408" y="434"/>
                    <a:pt x="396" y="448"/>
                  </a:cubicBezTo>
                  <a:cubicBezTo>
                    <a:pt x="382" y="463"/>
                    <a:pt x="366" y="454"/>
                    <a:pt x="354" y="444"/>
                  </a:cubicBezTo>
                  <a:cubicBezTo>
                    <a:pt x="320" y="413"/>
                    <a:pt x="284" y="383"/>
                    <a:pt x="254" y="348"/>
                  </a:cubicBezTo>
                  <a:cubicBezTo>
                    <a:pt x="220" y="309"/>
                    <a:pt x="183" y="287"/>
                    <a:pt x="145" y="2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16"/>
            <p:cNvSpPr>
              <a:spLocks/>
            </p:cNvSpPr>
            <p:nvPr/>
          </p:nvSpPr>
          <p:spPr bwMode="auto">
            <a:xfrm>
              <a:off x="4346575" y="2268538"/>
              <a:ext cx="292100" cy="295275"/>
            </a:xfrm>
            <a:custGeom>
              <a:avLst/>
              <a:gdLst>
                <a:gd name="T0" fmla="*/ 58 w 98"/>
                <a:gd name="T1" fmla="*/ 99 h 99"/>
                <a:gd name="T2" fmla="*/ 0 w 98"/>
                <a:gd name="T3" fmla="*/ 47 h 99"/>
                <a:gd name="T4" fmla="*/ 40 w 98"/>
                <a:gd name="T5" fmla="*/ 1 h 99"/>
                <a:gd name="T6" fmla="*/ 98 w 98"/>
                <a:gd name="T7" fmla="*/ 58 h 99"/>
                <a:gd name="T8" fmla="*/ 58 w 98"/>
                <a:gd name="T9" fmla="*/ 99 h 99"/>
              </a:gdLst>
              <a:ahLst/>
              <a:cxnLst>
                <a:cxn ang="0">
                  <a:pos x="T0" y="T1"/>
                </a:cxn>
                <a:cxn ang="0">
                  <a:pos x="T2" y="T3"/>
                </a:cxn>
                <a:cxn ang="0">
                  <a:pos x="T4" y="T5"/>
                </a:cxn>
                <a:cxn ang="0">
                  <a:pos x="T6" y="T7"/>
                </a:cxn>
                <a:cxn ang="0">
                  <a:pos x="T8" y="T9"/>
                </a:cxn>
              </a:cxnLst>
              <a:rect l="0" t="0" r="r" b="b"/>
              <a:pathLst>
                <a:path w="98" h="99">
                  <a:moveTo>
                    <a:pt x="58" y="99"/>
                  </a:moveTo>
                  <a:cubicBezTo>
                    <a:pt x="28" y="99"/>
                    <a:pt x="0" y="74"/>
                    <a:pt x="0" y="47"/>
                  </a:cubicBezTo>
                  <a:cubicBezTo>
                    <a:pt x="0" y="22"/>
                    <a:pt x="18" y="1"/>
                    <a:pt x="40" y="1"/>
                  </a:cubicBezTo>
                  <a:cubicBezTo>
                    <a:pt x="69" y="0"/>
                    <a:pt x="98" y="29"/>
                    <a:pt x="98" y="58"/>
                  </a:cubicBezTo>
                  <a:cubicBezTo>
                    <a:pt x="98" y="82"/>
                    <a:pt x="82" y="99"/>
                    <a:pt x="58" y="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13"/>
          <p:cNvGrpSpPr/>
          <p:nvPr/>
        </p:nvGrpSpPr>
        <p:grpSpPr>
          <a:xfrm>
            <a:off x="5085156" y="1556043"/>
            <a:ext cx="1037150" cy="1068950"/>
            <a:chOff x="6767513" y="2027238"/>
            <a:chExt cx="1346200" cy="1387475"/>
          </a:xfrm>
          <a:solidFill>
            <a:schemeClr val="accent2"/>
          </a:solidFill>
        </p:grpSpPr>
        <p:sp>
          <p:nvSpPr>
            <p:cNvPr id="15" name="Freeform 13"/>
            <p:cNvSpPr>
              <a:spLocks/>
            </p:cNvSpPr>
            <p:nvPr/>
          </p:nvSpPr>
          <p:spPr bwMode="auto">
            <a:xfrm>
              <a:off x="6767513" y="2027238"/>
              <a:ext cx="1346200" cy="1387475"/>
            </a:xfrm>
            <a:custGeom>
              <a:avLst/>
              <a:gdLst>
                <a:gd name="T0" fmla="*/ 371 w 451"/>
                <a:gd name="T1" fmla="*/ 303 h 465"/>
                <a:gd name="T2" fmla="*/ 335 w 451"/>
                <a:gd name="T3" fmla="*/ 303 h 465"/>
                <a:gd name="T4" fmla="*/ 229 w 451"/>
                <a:gd name="T5" fmla="*/ 346 h 465"/>
                <a:gd name="T6" fmla="*/ 136 w 451"/>
                <a:gd name="T7" fmla="*/ 434 h 465"/>
                <a:gd name="T8" fmla="*/ 90 w 451"/>
                <a:gd name="T9" fmla="*/ 462 h 465"/>
                <a:gd name="T10" fmla="*/ 63 w 451"/>
                <a:gd name="T11" fmla="*/ 458 h 465"/>
                <a:gd name="T12" fmla="*/ 70 w 451"/>
                <a:gd name="T13" fmla="*/ 433 h 465"/>
                <a:gd name="T14" fmla="*/ 107 w 451"/>
                <a:gd name="T15" fmla="*/ 391 h 465"/>
                <a:gd name="T16" fmla="*/ 112 w 451"/>
                <a:gd name="T17" fmla="*/ 385 h 465"/>
                <a:gd name="T18" fmla="*/ 120 w 451"/>
                <a:gd name="T19" fmla="*/ 344 h 465"/>
                <a:gd name="T20" fmla="*/ 85 w 451"/>
                <a:gd name="T21" fmla="*/ 354 h 465"/>
                <a:gd name="T22" fmla="*/ 33 w 451"/>
                <a:gd name="T23" fmla="*/ 391 h 465"/>
                <a:gd name="T24" fmla="*/ 8 w 451"/>
                <a:gd name="T25" fmla="*/ 394 h 465"/>
                <a:gd name="T26" fmla="*/ 3 w 451"/>
                <a:gd name="T27" fmla="*/ 365 h 465"/>
                <a:gd name="T28" fmla="*/ 38 w 451"/>
                <a:gd name="T29" fmla="*/ 317 h 465"/>
                <a:gd name="T30" fmla="*/ 114 w 451"/>
                <a:gd name="T31" fmla="*/ 243 h 465"/>
                <a:gd name="T32" fmla="*/ 159 w 451"/>
                <a:gd name="T33" fmla="*/ 108 h 465"/>
                <a:gd name="T34" fmla="*/ 153 w 451"/>
                <a:gd name="T35" fmla="*/ 38 h 465"/>
                <a:gd name="T36" fmla="*/ 155 w 451"/>
                <a:gd name="T37" fmla="*/ 17 h 465"/>
                <a:gd name="T38" fmla="*/ 170 w 451"/>
                <a:gd name="T39" fmla="*/ 1 h 465"/>
                <a:gd name="T40" fmla="*/ 186 w 451"/>
                <a:gd name="T41" fmla="*/ 14 h 465"/>
                <a:gd name="T42" fmla="*/ 207 w 451"/>
                <a:gd name="T43" fmla="*/ 74 h 465"/>
                <a:gd name="T44" fmla="*/ 401 w 451"/>
                <a:gd name="T45" fmla="*/ 254 h 465"/>
                <a:gd name="T46" fmla="*/ 439 w 451"/>
                <a:gd name="T47" fmla="*/ 267 h 465"/>
                <a:gd name="T48" fmla="*/ 451 w 451"/>
                <a:gd name="T49" fmla="*/ 288 h 465"/>
                <a:gd name="T50" fmla="*/ 432 w 451"/>
                <a:gd name="T51" fmla="*/ 303 h 465"/>
                <a:gd name="T52" fmla="*/ 371 w 451"/>
                <a:gd name="T53" fmla="*/ 30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1" h="465">
                  <a:moveTo>
                    <a:pt x="371" y="303"/>
                  </a:moveTo>
                  <a:cubicBezTo>
                    <a:pt x="359" y="303"/>
                    <a:pt x="347" y="304"/>
                    <a:pt x="335" y="303"/>
                  </a:cubicBezTo>
                  <a:cubicBezTo>
                    <a:pt x="293" y="302"/>
                    <a:pt x="258" y="317"/>
                    <a:pt x="229" y="346"/>
                  </a:cubicBezTo>
                  <a:cubicBezTo>
                    <a:pt x="198" y="376"/>
                    <a:pt x="168" y="406"/>
                    <a:pt x="136" y="434"/>
                  </a:cubicBezTo>
                  <a:cubicBezTo>
                    <a:pt x="123" y="446"/>
                    <a:pt x="107" y="455"/>
                    <a:pt x="90" y="462"/>
                  </a:cubicBezTo>
                  <a:cubicBezTo>
                    <a:pt x="83" y="465"/>
                    <a:pt x="72" y="460"/>
                    <a:pt x="63" y="458"/>
                  </a:cubicBezTo>
                  <a:cubicBezTo>
                    <a:pt x="65" y="450"/>
                    <a:pt x="65" y="440"/>
                    <a:pt x="70" y="433"/>
                  </a:cubicBezTo>
                  <a:cubicBezTo>
                    <a:pt x="81" y="418"/>
                    <a:pt x="94" y="405"/>
                    <a:pt x="107" y="391"/>
                  </a:cubicBezTo>
                  <a:cubicBezTo>
                    <a:pt x="108" y="389"/>
                    <a:pt x="110" y="387"/>
                    <a:pt x="112" y="385"/>
                  </a:cubicBezTo>
                  <a:cubicBezTo>
                    <a:pt x="120" y="372"/>
                    <a:pt x="133" y="357"/>
                    <a:pt x="120" y="344"/>
                  </a:cubicBezTo>
                  <a:cubicBezTo>
                    <a:pt x="107" y="332"/>
                    <a:pt x="95" y="347"/>
                    <a:pt x="85" y="354"/>
                  </a:cubicBezTo>
                  <a:cubicBezTo>
                    <a:pt x="67" y="366"/>
                    <a:pt x="51" y="380"/>
                    <a:pt x="33" y="391"/>
                  </a:cubicBezTo>
                  <a:cubicBezTo>
                    <a:pt x="26" y="395"/>
                    <a:pt x="10" y="397"/>
                    <a:pt x="8" y="394"/>
                  </a:cubicBezTo>
                  <a:cubicBezTo>
                    <a:pt x="3" y="386"/>
                    <a:pt x="0" y="373"/>
                    <a:pt x="3" y="365"/>
                  </a:cubicBezTo>
                  <a:cubicBezTo>
                    <a:pt x="12" y="348"/>
                    <a:pt x="24" y="331"/>
                    <a:pt x="38" y="317"/>
                  </a:cubicBezTo>
                  <a:cubicBezTo>
                    <a:pt x="62" y="291"/>
                    <a:pt x="86" y="265"/>
                    <a:pt x="114" y="243"/>
                  </a:cubicBezTo>
                  <a:cubicBezTo>
                    <a:pt x="159" y="207"/>
                    <a:pt x="164" y="160"/>
                    <a:pt x="159" y="108"/>
                  </a:cubicBezTo>
                  <a:cubicBezTo>
                    <a:pt x="156" y="85"/>
                    <a:pt x="154" y="62"/>
                    <a:pt x="153" y="38"/>
                  </a:cubicBezTo>
                  <a:cubicBezTo>
                    <a:pt x="152" y="31"/>
                    <a:pt x="152" y="23"/>
                    <a:pt x="155" y="17"/>
                  </a:cubicBezTo>
                  <a:cubicBezTo>
                    <a:pt x="158" y="10"/>
                    <a:pt x="164" y="3"/>
                    <a:pt x="170" y="1"/>
                  </a:cubicBezTo>
                  <a:cubicBezTo>
                    <a:pt x="174" y="0"/>
                    <a:pt x="183" y="8"/>
                    <a:pt x="186" y="14"/>
                  </a:cubicBezTo>
                  <a:cubicBezTo>
                    <a:pt x="194" y="33"/>
                    <a:pt x="202" y="53"/>
                    <a:pt x="207" y="74"/>
                  </a:cubicBezTo>
                  <a:cubicBezTo>
                    <a:pt x="230" y="180"/>
                    <a:pt x="298" y="235"/>
                    <a:pt x="401" y="254"/>
                  </a:cubicBezTo>
                  <a:cubicBezTo>
                    <a:pt x="414" y="256"/>
                    <a:pt x="428" y="260"/>
                    <a:pt x="439" y="267"/>
                  </a:cubicBezTo>
                  <a:cubicBezTo>
                    <a:pt x="445" y="270"/>
                    <a:pt x="451" y="281"/>
                    <a:pt x="451" y="288"/>
                  </a:cubicBezTo>
                  <a:cubicBezTo>
                    <a:pt x="450" y="294"/>
                    <a:pt x="439" y="302"/>
                    <a:pt x="432" y="303"/>
                  </a:cubicBezTo>
                  <a:cubicBezTo>
                    <a:pt x="412" y="305"/>
                    <a:pt x="391" y="303"/>
                    <a:pt x="371" y="3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17"/>
            <p:cNvSpPr>
              <a:spLocks/>
            </p:cNvSpPr>
            <p:nvPr/>
          </p:nvSpPr>
          <p:spPr bwMode="auto">
            <a:xfrm>
              <a:off x="7578725" y="2332038"/>
              <a:ext cx="290513" cy="292100"/>
            </a:xfrm>
            <a:custGeom>
              <a:avLst/>
              <a:gdLst>
                <a:gd name="T0" fmla="*/ 0 w 97"/>
                <a:gd name="T1" fmla="*/ 56 h 98"/>
                <a:gd name="T2" fmla="*/ 50 w 97"/>
                <a:gd name="T3" fmla="*/ 1 h 98"/>
                <a:gd name="T4" fmla="*/ 97 w 97"/>
                <a:gd name="T5" fmla="*/ 41 h 98"/>
                <a:gd name="T6" fmla="*/ 38 w 97"/>
                <a:gd name="T7" fmla="*/ 97 h 98"/>
                <a:gd name="T8" fmla="*/ 0 w 97"/>
                <a:gd name="T9" fmla="*/ 56 h 98"/>
              </a:gdLst>
              <a:ahLst/>
              <a:cxnLst>
                <a:cxn ang="0">
                  <a:pos x="T0" y="T1"/>
                </a:cxn>
                <a:cxn ang="0">
                  <a:pos x="T2" y="T3"/>
                </a:cxn>
                <a:cxn ang="0">
                  <a:pos x="T4" y="T5"/>
                </a:cxn>
                <a:cxn ang="0">
                  <a:pos x="T6" y="T7"/>
                </a:cxn>
                <a:cxn ang="0">
                  <a:pos x="T8" y="T9"/>
                </a:cxn>
              </a:cxnLst>
              <a:rect l="0" t="0" r="r" b="b"/>
              <a:pathLst>
                <a:path w="97" h="98">
                  <a:moveTo>
                    <a:pt x="0" y="56"/>
                  </a:moveTo>
                  <a:cubicBezTo>
                    <a:pt x="0" y="25"/>
                    <a:pt x="23" y="0"/>
                    <a:pt x="50" y="1"/>
                  </a:cubicBezTo>
                  <a:cubicBezTo>
                    <a:pt x="76" y="1"/>
                    <a:pt x="97" y="20"/>
                    <a:pt x="97" y="41"/>
                  </a:cubicBezTo>
                  <a:cubicBezTo>
                    <a:pt x="96" y="68"/>
                    <a:pt x="65" y="98"/>
                    <a:pt x="38" y="97"/>
                  </a:cubicBezTo>
                  <a:cubicBezTo>
                    <a:pt x="14" y="97"/>
                    <a:pt x="0" y="82"/>
                    <a:pt x="0" y="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16"/>
          <p:cNvGrpSpPr/>
          <p:nvPr/>
        </p:nvGrpSpPr>
        <p:grpSpPr>
          <a:xfrm>
            <a:off x="5086378" y="3602215"/>
            <a:ext cx="1066504" cy="1062834"/>
            <a:chOff x="6769100" y="4683126"/>
            <a:chExt cx="1384300" cy="1379538"/>
          </a:xfrm>
          <a:solidFill>
            <a:schemeClr val="accent4"/>
          </a:solidFill>
        </p:grpSpPr>
        <p:sp>
          <p:nvSpPr>
            <p:cNvPr id="18" name="Freeform 14"/>
            <p:cNvSpPr>
              <a:spLocks/>
            </p:cNvSpPr>
            <p:nvPr/>
          </p:nvSpPr>
          <p:spPr bwMode="auto">
            <a:xfrm>
              <a:off x="6769100" y="4683126"/>
              <a:ext cx="1384300" cy="1379538"/>
            </a:xfrm>
            <a:custGeom>
              <a:avLst/>
              <a:gdLst>
                <a:gd name="T0" fmla="*/ 159 w 463"/>
                <a:gd name="T1" fmla="*/ 374 h 462"/>
                <a:gd name="T2" fmla="*/ 160 w 463"/>
                <a:gd name="T3" fmla="*/ 354 h 462"/>
                <a:gd name="T4" fmla="*/ 108 w 463"/>
                <a:gd name="T5" fmla="*/ 224 h 462"/>
                <a:gd name="T6" fmla="*/ 22 w 463"/>
                <a:gd name="T7" fmla="*/ 129 h 462"/>
                <a:gd name="T8" fmla="*/ 2 w 463"/>
                <a:gd name="T9" fmla="*/ 91 h 462"/>
                <a:gd name="T10" fmla="*/ 10 w 463"/>
                <a:gd name="T11" fmla="*/ 68 h 462"/>
                <a:gd name="T12" fmla="*/ 29 w 463"/>
                <a:gd name="T13" fmla="*/ 73 h 462"/>
                <a:gd name="T14" fmla="*/ 69 w 463"/>
                <a:gd name="T15" fmla="*/ 108 h 462"/>
                <a:gd name="T16" fmla="*/ 104 w 463"/>
                <a:gd name="T17" fmla="*/ 130 h 462"/>
                <a:gd name="T18" fmla="*/ 124 w 463"/>
                <a:gd name="T19" fmla="*/ 125 h 462"/>
                <a:gd name="T20" fmla="*/ 122 w 463"/>
                <a:gd name="T21" fmla="*/ 108 h 462"/>
                <a:gd name="T22" fmla="*/ 78 w 463"/>
                <a:gd name="T23" fmla="*/ 43 h 462"/>
                <a:gd name="T24" fmla="*/ 73 w 463"/>
                <a:gd name="T25" fmla="*/ 13 h 462"/>
                <a:gd name="T26" fmla="*/ 107 w 463"/>
                <a:gd name="T27" fmla="*/ 13 h 462"/>
                <a:gd name="T28" fmla="*/ 208 w 463"/>
                <a:gd name="T29" fmla="*/ 106 h 462"/>
                <a:gd name="T30" fmla="*/ 300 w 463"/>
                <a:gd name="T31" fmla="*/ 167 h 462"/>
                <a:gd name="T32" fmla="*/ 374 w 463"/>
                <a:gd name="T33" fmla="*/ 167 h 462"/>
                <a:gd name="T34" fmla="*/ 441 w 463"/>
                <a:gd name="T35" fmla="*/ 165 h 462"/>
                <a:gd name="T36" fmla="*/ 463 w 463"/>
                <a:gd name="T37" fmla="*/ 179 h 462"/>
                <a:gd name="T38" fmla="*/ 447 w 463"/>
                <a:gd name="T39" fmla="*/ 198 h 462"/>
                <a:gd name="T40" fmla="*/ 367 w 463"/>
                <a:gd name="T41" fmla="*/ 223 h 462"/>
                <a:gd name="T42" fmla="*/ 215 w 463"/>
                <a:gd name="T43" fmla="*/ 380 h 462"/>
                <a:gd name="T44" fmla="*/ 199 w 463"/>
                <a:gd name="T45" fmla="*/ 438 h 462"/>
                <a:gd name="T46" fmla="*/ 174 w 463"/>
                <a:gd name="T47" fmla="*/ 457 h 462"/>
                <a:gd name="T48" fmla="*/ 158 w 463"/>
                <a:gd name="T49" fmla="*/ 432 h 462"/>
                <a:gd name="T50" fmla="*/ 157 w 463"/>
                <a:gd name="T51" fmla="*/ 374 h 462"/>
                <a:gd name="T52" fmla="*/ 159 w 463"/>
                <a:gd name="T53" fmla="*/ 374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3" h="462">
                  <a:moveTo>
                    <a:pt x="159" y="374"/>
                  </a:moveTo>
                  <a:cubicBezTo>
                    <a:pt x="159" y="368"/>
                    <a:pt x="159" y="361"/>
                    <a:pt x="160" y="354"/>
                  </a:cubicBezTo>
                  <a:cubicBezTo>
                    <a:pt x="164" y="302"/>
                    <a:pt x="145" y="260"/>
                    <a:pt x="108" y="224"/>
                  </a:cubicBezTo>
                  <a:cubicBezTo>
                    <a:pt x="77" y="194"/>
                    <a:pt x="50" y="161"/>
                    <a:pt x="22" y="129"/>
                  </a:cubicBezTo>
                  <a:cubicBezTo>
                    <a:pt x="13" y="118"/>
                    <a:pt x="6" y="104"/>
                    <a:pt x="2" y="91"/>
                  </a:cubicBezTo>
                  <a:cubicBezTo>
                    <a:pt x="0" y="84"/>
                    <a:pt x="5" y="74"/>
                    <a:pt x="10" y="68"/>
                  </a:cubicBezTo>
                  <a:cubicBezTo>
                    <a:pt x="12" y="66"/>
                    <a:pt x="24" y="69"/>
                    <a:pt x="29" y="73"/>
                  </a:cubicBezTo>
                  <a:cubicBezTo>
                    <a:pt x="43" y="84"/>
                    <a:pt x="55" y="97"/>
                    <a:pt x="69" y="108"/>
                  </a:cubicBezTo>
                  <a:cubicBezTo>
                    <a:pt x="80" y="117"/>
                    <a:pt x="92" y="125"/>
                    <a:pt x="104" y="130"/>
                  </a:cubicBezTo>
                  <a:cubicBezTo>
                    <a:pt x="109" y="132"/>
                    <a:pt x="119" y="130"/>
                    <a:pt x="124" y="125"/>
                  </a:cubicBezTo>
                  <a:cubicBezTo>
                    <a:pt x="126" y="123"/>
                    <a:pt x="125" y="112"/>
                    <a:pt x="122" y="108"/>
                  </a:cubicBezTo>
                  <a:cubicBezTo>
                    <a:pt x="108" y="86"/>
                    <a:pt x="92" y="65"/>
                    <a:pt x="78" y="43"/>
                  </a:cubicBezTo>
                  <a:cubicBezTo>
                    <a:pt x="73" y="34"/>
                    <a:pt x="69" y="20"/>
                    <a:pt x="73" y="13"/>
                  </a:cubicBezTo>
                  <a:cubicBezTo>
                    <a:pt x="81" y="0"/>
                    <a:pt x="97" y="4"/>
                    <a:pt x="107" y="13"/>
                  </a:cubicBezTo>
                  <a:cubicBezTo>
                    <a:pt x="141" y="43"/>
                    <a:pt x="176" y="73"/>
                    <a:pt x="208" y="106"/>
                  </a:cubicBezTo>
                  <a:cubicBezTo>
                    <a:pt x="235" y="133"/>
                    <a:pt x="257" y="165"/>
                    <a:pt x="300" y="167"/>
                  </a:cubicBezTo>
                  <a:cubicBezTo>
                    <a:pt x="324" y="168"/>
                    <a:pt x="349" y="167"/>
                    <a:pt x="374" y="167"/>
                  </a:cubicBezTo>
                  <a:cubicBezTo>
                    <a:pt x="396" y="166"/>
                    <a:pt x="419" y="164"/>
                    <a:pt x="441" y="165"/>
                  </a:cubicBezTo>
                  <a:cubicBezTo>
                    <a:pt x="449" y="165"/>
                    <a:pt x="456" y="174"/>
                    <a:pt x="463" y="179"/>
                  </a:cubicBezTo>
                  <a:cubicBezTo>
                    <a:pt x="458" y="185"/>
                    <a:pt x="454" y="195"/>
                    <a:pt x="447" y="198"/>
                  </a:cubicBezTo>
                  <a:cubicBezTo>
                    <a:pt x="421" y="208"/>
                    <a:pt x="394" y="216"/>
                    <a:pt x="367" y="223"/>
                  </a:cubicBezTo>
                  <a:cubicBezTo>
                    <a:pt x="284" y="245"/>
                    <a:pt x="236" y="299"/>
                    <a:pt x="215" y="380"/>
                  </a:cubicBezTo>
                  <a:cubicBezTo>
                    <a:pt x="210" y="399"/>
                    <a:pt x="205" y="418"/>
                    <a:pt x="199" y="438"/>
                  </a:cubicBezTo>
                  <a:cubicBezTo>
                    <a:pt x="195" y="449"/>
                    <a:pt x="188" y="462"/>
                    <a:pt x="174" y="457"/>
                  </a:cubicBezTo>
                  <a:cubicBezTo>
                    <a:pt x="166" y="454"/>
                    <a:pt x="159" y="441"/>
                    <a:pt x="158" y="432"/>
                  </a:cubicBezTo>
                  <a:cubicBezTo>
                    <a:pt x="155" y="413"/>
                    <a:pt x="157" y="394"/>
                    <a:pt x="157" y="374"/>
                  </a:cubicBezTo>
                  <a:cubicBezTo>
                    <a:pt x="158" y="374"/>
                    <a:pt x="159" y="374"/>
                    <a:pt x="159" y="3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18"/>
            <p:cNvSpPr>
              <a:spLocks/>
            </p:cNvSpPr>
            <p:nvPr/>
          </p:nvSpPr>
          <p:spPr bwMode="auto">
            <a:xfrm>
              <a:off x="7558088" y="5519738"/>
              <a:ext cx="290513" cy="292100"/>
            </a:xfrm>
            <a:custGeom>
              <a:avLst/>
              <a:gdLst>
                <a:gd name="T0" fmla="*/ 38 w 97"/>
                <a:gd name="T1" fmla="*/ 0 h 98"/>
                <a:gd name="T2" fmla="*/ 96 w 97"/>
                <a:gd name="T3" fmla="*/ 50 h 98"/>
                <a:gd name="T4" fmla="*/ 57 w 97"/>
                <a:gd name="T5" fmla="*/ 97 h 98"/>
                <a:gd name="T6" fmla="*/ 0 w 97"/>
                <a:gd name="T7" fmla="*/ 40 h 98"/>
                <a:gd name="T8" fmla="*/ 38 w 97"/>
                <a:gd name="T9" fmla="*/ 0 h 98"/>
              </a:gdLst>
              <a:ahLst/>
              <a:cxnLst>
                <a:cxn ang="0">
                  <a:pos x="T0" y="T1"/>
                </a:cxn>
                <a:cxn ang="0">
                  <a:pos x="T2" y="T3"/>
                </a:cxn>
                <a:cxn ang="0">
                  <a:pos x="T4" y="T5"/>
                </a:cxn>
                <a:cxn ang="0">
                  <a:pos x="T6" y="T7"/>
                </a:cxn>
                <a:cxn ang="0">
                  <a:pos x="T8" y="T9"/>
                </a:cxn>
              </a:cxnLst>
              <a:rect l="0" t="0" r="r" b="b"/>
              <a:pathLst>
                <a:path w="97" h="98">
                  <a:moveTo>
                    <a:pt x="38" y="0"/>
                  </a:moveTo>
                  <a:cubicBezTo>
                    <a:pt x="69" y="0"/>
                    <a:pt x="95" y="22"/>
                    <a:pt x="96" y="50"/>
                  </a:cubicBezTo>
                  <a:cubicBezTo>
                    <a:pt x="97" y="74"/>
                    <a:pt x="78" y="96"/>
                    <a:pt x="57" y="97"/>
                  </a:cubicBezTo>
                  <a:cubicBezTo>
                    <a:pt x="30" y="98"/>
                    <a:pt x="0" y="67"/>
                    <a:pt x="0" y="40"/>
                  </a:cubicBezTo>
                  <a:cubicBezTo>
                    <a:pt x="0" y="17"/>
                    <a:pt x="15" y="1"/>
                    <a:pt x="3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19"/>
          <p:cNvGrpSpPr/>
          <p:nvPr/>
        </p:nvGrpSpPr>
        <p:grpSpPr>
          <a:xfrm>
            <a:off x="3014524" y="3588760"/>
            <a:ext cx="1038374" cy="1064057"/>
            <a:chOff x="4079875" y="4665663"/>
            <a:chExt cx="1347788" cy="1381125"/>
          </a:xfrm>
          <a:solidFill>
            <a:schemeClr val="accent3"/>
          </a:solidFill>
        </p:grpSpPr>
        <p:sp>
          <p:nvSpPr>
            <p:cNvPr id="21" name="Freeform 15"/>
            <p:cNvSpPr>
              <a:spLocks/>
            </p:cNvSpPr>
            <p:nvPr/>
          </p:nvSpPr>
          <p:spPr bwMode="auto">
            <a:xfrm>
              <a:off x="4079875" y="4665663"/>
              <a:ext cx="1347788" cy="1381125"/>
            </a:xfrm>
            <a:custGeom>
              <a:avLst/>
              <a:gdLst>
                <a:gd name="T0" fmla="*/ 38 w 451"/>
                <a:gd name="T1" fmla="*/ 160 h 463"/>
                <a:gd name="T2" fmla="*/ 150 w 451"/>
                <a:gd name="T3" fmla="*/ 159 h 463"/>
                <a:gd name="T4" fmla="*/ 214 w 451"/>
                <a:gd name="T5" fmla="*/ 127 h 463"/>
                <a:gd name="T6" fmla="*/ 323 w 451"/>
                <a:gd name="T7" fmla="*/ 26 h 463"/>
                <a:gd name="T8" fmla="*/ 366 w 451"/>
                <a:gd name="T9" fmla="*/ 2 h 463"/>
                <a:gd name="T10" fmla="*/ 386 w 451"/>
                <a:gd name="T11" fmla="*/ 8 h 463"/>
                <a:gd name="T12" fmla="*/ 383 w 451"/>
                <a:gd name="T13" fmla="*/ 29 h 463"/>
                <a:gd name="T14" fmla="*/ 338 w 451"/>
                <a:gd name="T15" fmla="*/ 80 h 463"/>
                <a:gd name="T16" fmla="*/ 330 w 451"/>
                <a:gd name="T17" fmla="*/ 122 h 463"/>
                <a:gd name="T18" fmla="*/ 368 w 451"/>
                <a:gd name="T19" fmla="*/ 111 h 463"/>
                <a:gd name="T20" fmla="*/ 420 w 451"/>
                <a:gd name="T21" fmla="*/ 74 h 463"/>
                <a:gd name="T22" fmla="*/ 443 w 451"/>
                <a:gd name="T23" fmla="*/ 72 h 463"/>
                <a:gd name="T24" fmla="*/ 447 w 451"/>
                <a:gd name="T25" fmla="*/ 97 h 463"/>
                <a:gd name="T26" fmla="*/ 414 w 451"/>
                <a:gd name="T27" fmla="*/ 146 h 463"/>
                <a:gd name="T28" fmla="*/ 340 w 451"/>
                <a:gd name="T29" fmla="*/ 218 h 463"/>
                <a:gd name="T30" fmla="*/ 291 w 451"/>
                <a:gd name="T31" fmla="*/ 338 h 463"/>
                <a:gd name="T32" fmla="*/ 296 w 451"/>
                <a:gd name="T33" fmla="*/ 428 h 463"/>
                <a:gd name="T34" fmla="*/ 295 w 451"/>
                <a:gd name="T35" fmla="*/ 447 h 463"/>
                <a:gd name="T36" fmla="*/ 281 w 451"/>
                <a:gd name="T37" fmla="*/ 462 h 463"/>
                <a:gd name="T38" fmla="*/ 267 w 451"/>
                <a:gd name="T39" fmla="*/ 452 h 463"/>
                <a:gd name="T40" fmla="*/ 251 w 451"/>
                <a:gd name="T41" fmla="*/ 411 h 463"/>
                <a:gd name="T42" fmla="*/ 211 w 451"/>
                <a:gd name="T43" fmla="*/ 307 h 463"/>
                <a:gd name="T44" fmla="*/ 88 w 451"/>
                <a:gd name="T45" fmla="*/ 220 h 463"/>
                <a:gd name="T46" fmla="*/ 17 w 451"/>
                <a:gd name="T47" fmla="*/ 200 h 463"/>
                <a:gd name="T48" fmla="*/ 1 w 451"/>
                <a:gd name="T49" fmla="*/ 180 h 463"/>
                <a:gd name="T50" fmla="*/ 17 w 451"/>
                <a:gd name="T51" fmla="*/ 163 h 463"/>
                <a:gd name="T52" fmla="*/ 38 w 451"/>
                <a:gd name="T53" fmla="*/ 160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1" h="463">
                  <a:moveTo>
                    <a:pt x="38" y="160"/>
                  </a:moveTo>
                  <a:cubicBezTo>
                    <a:pt x="77" y="160"/>
                    <a:pt x="113" y="161"/>
                    <a:pt x="150" y="159"/>
                  </a:cubicBezTo>
                  <a:cubicBezTo>
                    <a:pt x="175" y="158"/>
                    <a:pt x="196" y="145"/>
                    <a:pt x="214" y="127"/>
                  </a:cubicBezTo>
                  <a:cubicBezTo>
                    <a:pt x="250" y="93"/>
                    <a:pt x="286" y="59"/>
                    <a:pt x="323" y="26"/>
                  </a:cubicBezTo>
                  <a:cubicBezTo>
                    <a:pt x="335" y="16"/>
                    <a:pt x="351" y="8"/>
                    <a:pt x="366" y="2"/>
                  </a:cubicBezTo>
                  <a:cubicBezTo>
                    <a:pt x="371" y="0"/>
                    <a:pt x="383" y="3"/>
                    <a:pt x="386" y="8"/>
                  </a:cubicBezTo>
                  <a:cubicBezTo>
                    <a:pt x="389" y="12"/>
                    <a:pt x="387" y="24"/>
                    <a:pt x="383" y="29"/>
                  </a:cubicBezTo>
                  <a:cubicBezTo>
                    <a:pt x="369" y="47"/>
                    <a:pt x="352" y="62"/>
                    <a:pt x="338" y="80"/>
                  </a:cubicBezTo>
                  <a:cubicBezTo>
                    <a:pt x="329" y="92"/>
                    <a:pt x="316" y="109"/>
                    <a:pt x="330" y="122"/>
                  </a:cubicBezTo>
                  <a:cubicBezTo>
                    <a:pt x="344" y="135"/>
                    <a:pt x="357" y="118"/>
                    <a:pt x="368" y="111"/>
                  </a:cubicBezTo>
                  <a:cubicBezTo>
                    <a:pt x="386" y="99"/>
                    <a:pt x="402" y="85"/>
                    <a:pt x="420" y="74"/>
                  </a:cubicBezTo>
                  <a:cubicBezTo>
                    <a:pt x="427" y="70"/>
                    <a:pt x="440" y="68"/>
                    <a:pt x="443" y="72"/>
                  </a:cubicBezTo>
                  <a:cubicBezTo>
                    <a:pt x="448" y="78"/>
                    <a:pt x="451" y="90"/>
                    <a:pt x="447" y="97"/>
                  </a:cubicBezTo>
                  <a:cubicBezTo>
                    <a:pt x="438" y="114"/>
                    <a:pt x="427" y="131"/>
                    <a:pt x="414" y="146"/>
                  </a:cubicBezTo>
                  <a:cubicBezTo>
                    <a:pt x="391" y="171"/>
                    <a:pt x="366" y="196"/>
                    <a:pt x="340" y="218"/>
                  </a:cubicBezTo>
                  <a:cubicBezTo>
                    <a:pt x="300" y="250"/>
                    <a:pt x="287" y="290"/>
                    <a:pt x="291" y="338"/>
                  </a:cubicBezTo>
                  <a:cubicBezTo>
                    <a:pt x="293" y="368"/>
                    <a:pt x="295" y="398"/>
                    <a:pt x="296" y="428"/>
                  </a:cubicBezTo>
                  <a:cubicBezTo>
                    <a:pt x="297" y="434"/>
                    <a:pt x="298" y="442"/>
                    <a:pt x="295" y="447"/>
                  </a:cubicBezTo>
                  <a:cubicBezTo>
                    <a:pt x="292" y="453"/>
                    <a:pt x="287" y="460"/>
                    <a:pt x="281" y="462"/>
                  </a:cubicBezTo>
                  <a:cubicBezTo>
                    <a:pt x="278" y="463"/>
                    <a:pt x="269" y="457"/>
                    <a:pt x="267" y="452"/>
                  </a:cubicBezTo>
                  <a:cubicBezTo>
                    <a:pt x="260" y="439"/>
                    <a:pt x="256" y="425"/>
                    <a:pt x="251" y="411"/>
                  </a:cubicBezTo>
                  <a:cubicBezTo>
                    <a:pt x="238" y="376"/>
                    <a:pt x="228" y="340"/>
                    <a:pt x="211" y="307"/>
                  </a:cubicBezTo>
                  <a:cubicBezTo>
                    <a:pt x="186" y="258"/>
                    <a:pt x="139" y="235"/>
                    <a:pt x="88" y="220"/>
                  </a:cubicBezTo>
                  <a:cubicBezTo>
                    <a:pt x="64" y="213"/>
                    <a:pt x="40" y="208"/>
                    <a:pt x="17" y="200"/>
                  </a:cubicBezTo>
                  <a:cubicBezTo>
                    <a:pt x="10" y="197"/>
                    <a:pt x="2" y="187"/>
                    <a:pt x="1" y="180"/>
                  </a:cubicBezTo>
                  <a:cubicBezTo>
                    <a:pt x="0" y="175"/>
                    <a:pt x="10" y="167"/>
                    <a:pt x="17" y="163"/>
                  </a:cubicBezTo>
                  <a:cubicBezTo>
                    <a:pt x="23" y="160"/>
                    <a:pt x="32" y="161"/>
                    <a:pt x="38" y="1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Freeform 19"/>
            <p:cNvSpPr>
              <a:spLocks/>
            </p:cNvSpPr>
            <p:nvPr/>
          </p:nvSpPr>
          <p:spPr bwMode="auto">
            <a:xfrm>
              <a:off x="4376738" y="5480051"/>
              <a:ext cx="265113" cy="298450"/>
            </a:xfrm>
            <a:custGeom>
              <a:avLst/>
              <a:gdLst>
                <a:gd name="T0" fmla="*/ 89 w 89"/>
                <a:gd name="T1" fmla="*/ 52 h 100"/>
                <a:gd name="T2" fmla="*/ 41 w 89"/>
                <a:gd name="T3" fmla="*/ 100 h 100"/>
                <a:gd name="T4" fmla="*/ 1 w 89"/>
                <a:gd name="T5" fmla="*/ 56 h 100"/>
                <a:gd name="T6" fmla="*/ 49 w 89"/>
                <a:gd name="T7" fmla="*/ 0 h 100"/>
                <a:gd name="T8" fmla="*/ 89 w 89"/>
                <a:gd name="T9" fmla="*/ 52 h 100"/>
              </a:gdLst>
              <a:ahLst/>
              <a:cxnLst>
                <a:cxn ang="0">
                  <a:pos x="T0" y="T1"/>
                </a:cxn>
                <a:cxn ang="0">
                  <a:pos x="T2" y="T3"/>
                </a:cxn>
                <a:cxn ang="0">
                  <a:pos x="T4" y="T5"/>
                </a:cxn>
                <a:cxn ang="0">
                  <a:pos x="T6" y="T7"/>
                </a:cxn>
                <a:cxn ang="0">
                  <a:pos x="T8" y="T9"/>
                </a:cxn>
              </a:cxnLst>
              <a:rect l="0" t="0" r="r" b="b"/>
              <a:pathLst>
                <a:path w="89" h="100">
                  <a:moveTo>
                    <a:pt x="89" y="52"/>
                  </a:moveTo>
                  <a:cubicBezTo>
                    <a:pt x="88" y="80"/>
                    <a:pt x="68" y="100"/>
                    <a:pt x="41" y="100"/>
                  </a:cubicBezTo>
                  <a:cubicBezTo>
                    <a:pt x="15" y="100"/>
                    <a:pt x="0" y="83"/>
                    <a:pt x="1" y="56"/>
                  </a:cubicBezTo>
                  <a:cubicBezTo>
                    <a:pt x="1" y="26"/>
                    <a:pt x="24" y="0"/>
                    <a:pt x="49" y="0"/>
                  </a:cubicBezTo>
                  <a:cubicBezTo>
                    <a:pt x="71" y="1"/>
                    <a:pt x="89" y="25"/>
                    <a:pt x="89" y="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Group 5"/>
          <p:cNvGrpSpPr>
            <a:grpSpLocks/>
          </p:cNvGrpSpPr>
          <p:nvPr/>
        </p:nvGrpSpPr>
        <p:grpSpPr bwMode="auto">
          <a:xfrm>
            <a:off x="3901084" y="2362036"/>
            <a:ext cx="1334664" cy="1336100"/>
            <a:chOff x="0" y="0"/>
            <a:chExt cx="11159" cy="11170"/>
          </a:xfrm>
          <a:solidFill>
            <a:schemeClr val="tx1">
              <a:lumMod val="50000"/>
              <a:lumOff val="50000"/>
            </a:schemeClr>
          </a:solidFill>
        </p:grpSpPr>
        <p:sp>
          <p:nvSpPr>
            <p:cNvPr id="24" name="AutoShape 6"/>
            <p:cNvSpPr>
              <a:spLocks/>
            </p:cNvSpPr>
            <p:nvPr/>
          </p:nvSpPr>
          <p:spPr bwMode="auto">
            <a:xfrm>
              <a:off x="5723" y="1096"/>
              <a:ext cx="128" cy="64"/>
            </a:xfrm>
            <a:custGeom>
              <a:avLst/>
              <a:gdLst/>
              <a:ahLst/>
              <a:cxnLst/>
              <a:rect l="0" t="0" r="r" b="b"/>
              <a:pathLst>
                <a:path w="21600" h="21600">
                  <a:moveTo>
                    <a:pt x="21600" y="0"/>
                  </a:moveTo>
                  <a:lnTo>
                    <a:pt x="21600" y="0"/>
                  </a:lnTo>
                  <a:lnTo>
                    <a:pt x="5400" y="10800"/>
                  </a:lnTo>
                  <a:lnTo>
                    <a:pt x="2700" y="10800"/>
                  </a:lnTo>
                  <a:lnTo>
                    <a:pt x="0" y="10800"/>
                  </a:lnTo>
                  <a:lnTo>
                    <a:pt x="2700" y="21600"/>
                  </a:lnTo>
                  <a:lnTo>
                    <a:pt x="5400" y="21600"/>
                  </a:lnTo>
                  <a:lnTo>
                    <a:pt x="10800" y="21600"/>
                  </a:lnTo>
                  <a:lnTo>
                    <a:pt x="21600" y="0"/>
                  </a:lnTo>
                  <a:close/>
                  <a:moveTo>
                    <a:pt x="216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utoShape 7"/>
            <p:cNvSpPr>
              <a:spLocks/>
            </p:cNvSpPr>
            <p:nvPr/>
          </p:nvSpPr>
          <p:spPr bwMode="auto">
            <a:xfrm>
              <a:off x="4178" y="496"/>
              <a:ext cx="544" cy="200"/>
            </a:xfrm>
            <a:custGeom>
              <a:avLst/>
              <a:gdLst/>
              <a:ahLst/>
              <a:cxnLst/>
              <a:rect l="0" t="0" r="r" b="b"/>
              <a:pathLst>
                <a:path w="21600" h="21600">
                  <a:moveTo>
                    <a:pt x="5718" y="7776"/>
                  </a:moveTo>
                  <a:lnTo>
                    <a:pt x="5718" y="7776"/>
                  </a:lnTo>
                  <a:lnTo>
                    <a:pt x="4447" y="11232"/>
                  </a:lnTo>
                  <a:lnTo>
                    <a:pt x="1906" y="14688"/>
                  </a:lnTo>
                  <a:lnTo>
                    <a:pt x="0" y="16416"/>
                  </a:lnTo>
                  <a:lnTo>
                    <a:pt x="635" y="16416"/>
                  </a:lnTo>
                  <a:lnTo>
                    <a:pt x="635" y="19872"/>
                  </a:lnTo>
                  <a:lnTo>
                    <a:pt x="635" y="21600"/>
                  </a:lnTo>
                  <a:lnTo>
                    <a:pt x="1271" y="21600"/>
                  </a:lnTo>
                  <a:lnTo>
                    <a:pt x="6353" y="21600"/>
                  </a:lnTo>
                  <a:lnTo>
                    <a:pt x="6988" y="19872"/>
                  </a:lnTo>
                  <a:lnTo>
                    <a:pt x="6988" y="18144"/>
                  </a:lnTo>
                  <a:lnTo>
                    <a:pt x="5718" y="16416"/>
                  </a:lnTo>
                  <a:lnTo>
                    <a:pt x="6988" y="16416"/>
                  </a:lnTo>
                  <a:lnTo>
                    <a:pt x="12706" y="19872"/>
                  </a:lnTo>
                  <a:lnTo>
                    <a:pt x="15882" y="21600"/>
                  </a:lnTo>
                  <a:lnTo>
                    <a:pt x="18424" y="21600"/>
                  </a:lnTo>
                  <a:lnTo>
                    <a:pt x="19694" y="19872"/>
                  </a:lnTo>
                  <a:lnTo>
                    <a:pt x="20329" y="18144"/>
                  </a:lnTo>
                  <a:lnTo>
                    <a:pt x="20965" y="11232"/>
                  </a:lnTo>
                  <a:lnTo>
                    <a:pt x="19694" y="11232"/>
                  </a:lnTo>
                  <a:lnTo>
                    <a:pt x="18424" y="11232"/>
                  </a:lnTo>
                  <a:lnTo>
                    <a:pt x="18424" y="9504"/>
                  </a:lnTo>
                  <a:lnTo>
                    <a:pt x="19059" y="7776"/>
                  </a:lnTo>
                  <a:lnTo>
                    <a:pt x="19694" y="7776"/>
                  </a:lnTo>
                  <a:lnTo>
                    <a:pt x="20965" y="7776"/>
                  </a:lnTo>
                  <a:lnTo>
                    <a:pt x="21600" y="6048"/>
                  </a:lnTo>
                  <a:lnTo>
                    <a:pt x="21600" y="1728"/>
                  </a:lnTo>
                  <a:lnTo>
                    <a:pt x="20965" y="1728"/>
                  </a:lnTo>
                  <a:lnTo>
                    <a:pt x="19059" y="0"/>
                  </a:lnTo>
                  <a:lnTo>
                    <a:pt x="18424" y="1728"/>
                  </a:lnTo>
                  <a:lnTo>
                    <a:pt x="17788" y="4320"/>
                  </a:lnTo>
                  <a:lnTo>
                    <a:pt x="16518" y="6048"/>
                  </a:lnTo>
                  <a:lnTo>
                    <a:pt x="14612" y="6048"/>
                  </a:lnTo>
                  <a:lnTo>
                    <a:pt x="13341" y="6048"/>
                  </a:lnTo>
                  <a:lnTo>
                    <a:pt x="12071" y="7776"/>
                  </a:lnTo>
                  <a:lnTo>
                    <a:pt x="10800" y="9504"/>
                  </a:lnTo>
                  <a:lnTo>
                    <a:pt x="8894" y="12960"/>
                  </a:lnTo>
                  <a:lnTo>
                    <a:pt x="6988" y="14688"/>
                  </a:lnTo>
                  <a:lnTo>
                    <a:pt x="8259" y="11232"/>
                  </a:lnTo>
                  <a:lnTo>
                    <a:pt x="12071" y="7776"/>
                  </a:lnTo>
                  <a:lnTo>
                    <a:pt x="12071" y="6048"/>
                  </a:lnTo>
                  <a:lnTo>
                    <a:pt x="7624" y="9504"/>
                  </a:lnTo>
                  <a:lnTo>
                    <a:pt x="5718" y="7776"/>
                  </a:lnTo>
                  <a:close/>
                  <a:moveTo>
                    <a:pt x="5718" y="7776"/>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utoShape 8"/>
            <p:cNvSpPr>
              <a:spLocks/>
            </p:cNvSpPr>
            <p:nvPr/>
          </p:nvSpPr>
          <p:spPr bwMode="auto">
            <a:xfrm>
              <a:off x="4354" y="568"/>
              <a:ext cx="128" cy="64"/>
            </a:xfrm>
            <a:custGeom>
              <a:avLst/>
              <a:gdLst/>
              <a:ahLst/>
              <a:cxnLst/>
              <a:rect l="0" t="0" r="r" b="b"/>
              <a:pathLst>
                <a:path w="21600" h="21600">
                  <a:moveTo>
                    <a:pt x="21600" y="0"/>
                  </a:moveTo>
                  <a:lnTo>
                    <a:pt x="21600" y="0"/>
                  </a:lnTo>
                  <a:lnTo>
                    <a:pt x="5400" y="10800"/>
                  </a:lnTo>
                  <a:lnTo>
                    <a:pt x="0" y="21600"/>
                  </a:lnTo>
                  <a:lnTo>
                    <a:pt x="8100" y="16200"/>
                  </a:lnTo>
                  <a:lnTo>
                    <a:pt x="16200" y="5400"/>
                  </a:lnTo>
                  <a:lnTo>
                    <a:pt x="21600" y="0"/>
                  </a:lnTo>
                  <a:close/>
                  <a:moveTo>
                    <a:pt x="216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utoShape 9"/>
            <p:cNvSpPr>
              <a:spLocks/>
            </p:cNvSpPr>
            <p:nvPr/>
          </p:nvSpPr>
          <p:spPr bwMode="auto">
            <a:xfrm>
              <a:off x="4018" y="568"/>
              <a:ext cx="208" cy="144"/>
            </a:xfrm>
            <a:custGeom>
              <a:avLst/>
              <a:gdLst/>
              <a:ahLst/>
              <a:cxnLst/>
              <a:rect l="0" t="0" r="r" b="b"/>
              <a:pathLst>
                <a:path w="21600" h="21600">
                  <a:moveTo>
                    <a:pt x="21600" y="0"/>
                  </a:moveTo>
                  <a:lnTo>
                    <a:pt x="21600" y="0"/>
                  </a:lnTo>
                  <a:lnTo>
                    <a:pt x="19938" y="0"/>
                  </a:lnTo>
                  <a:lnTo>
                    <a:pt x="18277" y="0"/>
                  </a:lnTo>
                  <a:lnTo>
                    <a:pt x="13292" y="2400"/>
                  </a:lnTo>
                  <a:lnTo>
                    <a:pt x="9969" y="0"/>
                  </a:lnTo>
                  <a:lnTo>
                    <a:pt x="8308" y="2400"/>
                  </a:lnTo>
                  <a:lnTo>
                    <a:pt x="8308" y="7200"/>
                  </a:lnTo>
                  <a:lnTo>
                    <a:pt x="8308" y="12000"/>
                  </a:lnTo>
                  <a:lnTo>
                    <a:pt x="4985" y="14400"/>
                  </a:lnTo>
                  <a:lnTo>
                    <a:pt x="1662" y="16800"/>
                  </a:lnTo>
                  <a:lnTo>
                    <a:pt x="0" y="16800"/>
                  </a:lnTo>
                  <a:lnTo>
                    <a:pt x="0" y="21600"/>
                  </a:lnTo>
                  <a:lnTo>
                    <a:pt x="1662" y="21600"/>
                  </a:lnTo>
                  <a:lnTo>
                    <a:pt x="4985" y="19200"/>
                  </a:lnTo>
                  <a:lnTo>
                    <a:pt x="9969" y="14400"/>
                  </a:lnTo>
                  <a:lnTo>
                    <a:pt x="13292" y="9600"/>
                  </a:lnTo>
                  <a:lnTo>
                    <a:pt x="14954" y="7200"/>
                  </a:lnTo>
                  <a:lnTo>
                    <a:pt x="18277" y="4800"/>
                  </a:lnTo>
                  <a:lnTo>
                    <a:pt x="19938" y="2400"/>
                  </a:lnTo>
                  <a:lnTo>
                    <a:pt x="21600" y="0"/>
                  </a:lnTo>
                  <a:close/>
                  <a:moveTo>
                    <a:pt x="216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utoShape 10"/>
            <p:cNvSpPr>
              <a:spLocks/>
            </p:cNvSpPr>
            <p:nvPr/>
          </p:nvSpPr>
          <p:spPr bwMode="auto">
            <a:xfrm>
              <a:off x="6788" y="600"/>
              <a:ext cx="176" cy="80"/>
            </a:xfrm>
            <a:custGeom>
              <a:avLst/>
              <a:gdLst/>
              <a:ahLst/>
              <a:cxnLst/>
              <a:rect l="0" t="0" r="r" b="b"/>
              <a:pathLst>
                <a:path w="21600" h="21600">
                  <a:moveTo>
                    <a:pt x="11782" y="4320"/>
                  </a:moveTo>
                  <a:lnTo>
                    <a:pt x="11782" y="4320"/>
                  </a:lnTo>
                  <a:lnTo>
                    <a:pt x="3927" y="0"/>
                  </a:lnTo>
                  <a:lnTo>
                    <a:pt x="0" y="4320"/>
                  </a:lnTo>
                  <a:lnTo>
                    <a:pt x="3927" y="12960"/>
                  </a:lnTo>
                  <a:lnTo>
                    <a:pt x="9818" y="17280"/>
                  </a:lnTo>
                  <a:lnTo>
                    <a:pt x="21600" y="21600"/>
                  </a:lnTo>
                  <a:lnTo>
                    <a:pt x="17673" y="12960"/>
                  </a:lnTo>
                  <a:lnTo>
                    <a:pt x="11782" y="4320"/>
                  </a:lnTo>
                  <a:close/>
                  <a:moveTo>
                    <a:pt x="11782" y="432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utoShape 11"/>
            <p:cNvSpPr>
              <a:spLocks/>
            </p:cNvSpPr>
            <p:nvPr/>
          </p:nvSpPr>
          <p:spPr bwMode="auto">
            <a:xfrm>
              <a:off x="5579" y="1128"/>
              <a:ext cx="256" cy="272"/>
            </a:xfrm>
            <a:custGeom>
              <a:avLst/>
              <a:gdLst/>
              <a:ahLst/>
              <a:cxnLst/>
              <a:rect l="0" t="0" r="r" b="b"/>
              <a:pathLst>
                <a:path w="21600" h="21600">
                  <a:moveTo>
                    <a:pt x="4050" y="11435"/>
                  </a:moveTo>
                  <a:lnTo>
                    <a:pt x="4050" y="11435"/>
                  </a:lnTo>
                  <a:lnTo>
                    <a:pt x="9450" y="10165"/>
                  </a:lnTo>
                  <a:lnTo>
                    <a:pt x="10800" y="10165"/>
                  </a:lnTo>
                  <a:lnTo>
                    <a:pt x="13500" y="10165"/>
                  </a:lnTo>
                  <a:lnTo>
                    <a:pt x="10800" y="11435"/>
                  </a:lnTo>
                  <a:lnTo>
                    <a:pt x="8100" y="11435"/>
                  </a:lnTo>
                  <a:lnTo>
                    <a:pt x="5400" y="12706"/>
                  </a:lnTo>
                  <a:lnTo>
                    <a:pt x="5400" y="13976"/>
                  </a:lnTo>
                  <a:lnTo>
                    <a:pt x="5400" y="16518"/>
                  </a:lnTo>
                  <a:lnTo>
                    <a:pt x="6750" y="17788"/>
                  </a:lnTo>
                  <a:lnTo>
                    <a:pt x="13500" y="19059"/>
                  </a:lnTo>
                  <a:lnTo>
                    <a:pt x="12150" y="19059"/>
                  </a:lnTo>
                  <a:lnTo>
                    <a:pt x="10800" y="19059"/>
                  </a:lnTo>
                  <a:lnTo>
                    <a:pt x="12150" y="21600"/>
                  </a:lnTo>
                  <a:lnTo>
                    <a:pt x="13500" y="21600"/>
                  </a:lnTo>
                  <a:lnTo>
                    <a:pt x="16200" y="16518"/>
                  </a:lnTo>
                  <a:lnTo>
                    <a:pt x="17550" y="11435"/>
                  </a:lnTo>
                  <a:lnTo>
                    <a:pt x="16200" y="10165"/>
                  </a:lnTo>
                  <a:lnTo>
                    <a:pt x="18900" y="8894"/>
                  </a:lnTo>
                  <a:lnTo>
                    <a:pt x="21600" y="7624"/>
                  </a:lnTo>
                  <a:lnTo>
                    <a:pt x="18900" y="6353"/>
                  </a:lnTo>
                  <a:lnTo>
                    <a:pt x="17550" y="5082"/>
                  </a:lnTo>
                  <a:lnTo>
                    <a:pt x="12150" y="3812"/>
                  </a:lnTo>
                  <a:lnTo>
                    <a:pt x="13500" y="2541"/>
                  </a:lnTo>
                  <a:lnTo>
                    <a:pt x="10800" y="0"/>
                  </a:lnTo>
                  <a:lnTo>
                    <a:pt x="9450" y="0"/>
                  </a:lnTo>
                  <a:lnTo>
                    <a:pt x="9450" y="2541"/>
                  </a:lnTo>
                  <a:lnTo>
                    <a:pt x="10800" y="3812"/>
                  </a:lnTo>
                  <a:lnTo>
                    <a:pt x="12150" y="6353"/>
                  </a:lnTo>
                  <a:lnTo>
                    <a:pt x="10800" y="7624"/>
                  </a:lnTo>
                  <a:lnTo>
                    <a:pt x="9450" y="6353"/>
                  </a:lnTo>
                  <a:lnTo>
                    <a:pt x="8100" y="5082"/>
                  </a:lnTo>
                  <a:lnTo>
                    <a:pt x="6750" y="2541"/>
                  </a:lnTo>
                  <a:lnTo>
                    <a:pt x="5400" y="1271"/>
                  </a:lnTo>
                  <a:lnTo>
                    <a:pt x="2700" y="2541"/>
                  </a:lnTo>
                  <a:lnTo>
                    <a:pt x="0" y="3812"/>
                  </a:lnTo>
                  <a:lnTo>
                    <a:pt x="4050" y="8894"/>
                  </a:lnTo>
                  <a:lnTo>
                    <a:pt x="4050" y="10165"/>
                  </a:lnTo>
                  <a:lnTo>
                    <a:pt x="4050" y="11435"/>
                  </a:lnTo>
                  <a:close/>
                  <a:moveTo>
                    <a:pt x="4050" y="11435"/>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utoShape 12"/>
            <p:cNvSpPr>
              <a:spLocks/>
            </p:cNvSpPr>
            <p:nvPr/>
          </p:nvSpPr>
          <p:spPr bwMode="auto">
            <a:xfrm>
              <a:off x="3906" y="496"/>
              <a:ext cx="272" cy="232"/>
            </a:xfrm>
            <a:custGeom>
              <a:avLst/>
              <a:gdLst/>
              <a:ahLst/>
              <a:cxnLst/>
              <a:rect l="0" t="0" r="r" b="b"/>
              <a:pathLst>
                <a:path w="21600" h="21600">
                  <a:moveTo>
                    <a:pt x="1271" y="21600"/>
                  </a:moveTo>
                  <a:lnTo>
                    <a:pt x="1271" y="21600"/>
                  </a:lnTo>
                  <a:lnTo>
                    <a:pt x="2541" y="21600"/>
                  </a:lnTo>
                  <a:lnTo>
                    <a:pt x="3812" y="20110"/>
                  </a:lnTo>
                  <a:lnTo>
                    <a:pt x="3812" y="14152"/>
                  </a:lnTo>
                  <a:lnTo>
                    <a:pt x="5082" y="12662"/>
                  </a:lnTo>
                  <a:lnTo>
                    <a:pt x="5082" y="9683"/>
                  </a:lnTo>
                  <a:lnTo>
                    <a:pt x="6353" y="9683"/>
                  </a:lnTo>
                  <a:lnTo>
                    <a:pt x="8894" y="9683"/>
                  </a:lnTo>
                  <a:lnTo>
                    <a:pt x="12706" y="8193"/>
                  </a:lnTo>
                  <a:lnTo>
                    <a:pt x="17788" y="5214"/>
                  </a:lnTo>
                  <a:lnTo>
                    <a:pt x="20329" y="1490"/>
                  </a:lnTo>
                  <a:lnTo>
                    <a:pt x="21600" y="0"/>
                  </a:lnTo>
                  <a:lnTo>
                    <a:pt x="20329" y="0"/>
                  </a:lnTo>
                  <a:lnTo>
                    <a:pt x="17788" y="1490"/>
                  </a:lnTo>
                  <a:lnTo>
                    <a:pt x="15247" y="3724"/>
                  </a:lnTo>
                  <a:lnTo>
                    <a:pt x="8894" y="6703"/>
                  </a:lnTo>
                  <a:lnTo>
                    <a:pt x="2541" y="8193"/>
                  </a:lnTo>
                  <a:lnTo>
                    <a:pt x="0" y="8193"/>
                  </a:lnTo>
                  <a:lnTo>
                    <a:pt x="0" y="11172"/>
                  </a:lnTo>
                  <a:lnTo>
                    <a:pt x="0" y="15641"/>
                  </a:lnTo>
                  <a:lnTo>
                    <a:pt x="1271" y="21600"/>
                  </a:lnTo>
                  <a:close/>
                  <a:moveTo>
                    <a:pt x="1271"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utoShape 13"/>
            <p:cNvSpPr>
              <a:spLocks/>
            </p:cNvSpPr>
            <p:nvPr/>
          </p:nvSpPr>
          <p:spPr bwMode="auto">
            <a:xfrm>
              <a:off x="6836" y="1080"/>
              <a:ext cx="144" cy="336"/>
            </a:xfrm>
            <a:custGeom>
              <a:avLst/>
              <a:gdLst/>
              <a:ahLst/>
              <a:cxnLst/>
              <a:rect l="0" t="0" r="r" b="b"/>
              <a:pathLst>
                <a:path w="21600" h="21600">
                  <a:moveTo>
                    <a:pt x="19200" y="12343"/>
                  </a:moveTo>
                  <a:lnTo>
                    <a:pt x="19200" y="12343"/>
                  </a:lnTo>
                  <a:lnTo>
                    <a:pt x="16800" y="10286"/>
                  </a:lnTo>
                  <a:lnTo>
                    <a:pt x="12000" y="8229"/>
                  </a:lnTo>
                  <a:lnTo>
                    <a:pt x="14400" y="7200"/>
                  </a:lnTo>
                  <a:lnTo>
                    <a:pt x="16800" y="0"/>
                  </a:lnTo>
                  <a:lnTo>
                    <a:pt x="2400" y="3086"/>
                  </a:lnTo>
                  <a:lnTo>
                    <a:pt x="0" y="6171"/>
                  </a:lnTo>
                  <a:lnTo>
                    <a:pt x="0" y="9257"/>
                  </a:lnTo>
                  <a:lnTo>
                    <a:pt x="2400" y="11314"/>
                  </a:lnTo>
                  <a:lnTo>
                    <a:pt x="9600" y="14400"/>
                  </a:lnTo>
                  <a:lnTo>
                    <a:pt x="9600" y="17486"/>
                  </a:lnTo>
                  <a:lnTo>
                    <a:pt x="12000" y="20571"/>
                  </a:lnTo>
                  <a:lnTo>
                    <a:pt x="16800" y="21600"/>
                  </a:lnTo>
                  <a:lnTo>
                    <a:pt x="19200" y="21600"/>
                  </a:lnTo>
                  <a:lnTo>
                    <a:pt x="21600" y="19543"/>
                  </a:lnTo>
                  <a:lnTo>
                    <a:pt x="21600" y="16457"/>
                  </a:lnTo>
                  <a:lnTo>
                    <a:pt x="21600" y="15429"/>
                  </a:lnTo>
                  <a:lnTo>
                    <a:pt x="19200" y="15429"/>
                  </a:lnTo>
                  <a:lnTo>
                    <a:pt x="14400" y="13371"/>
                  </a:lnTo>
                  <a:lnTo>
                    <a:pt x="16800" y="13371"/>
                  </a:lnTo>
                  <a:lnTo>
                    <a:pt x="19200" y="12343"/>
                  </a:lnTo>
                  <a:close/>
                  <a:moveTo>
                    <a:pt x="19200" y="12343"/>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utoShape 14"/>
            <p:cNvSpPr>
              <a:spLocks/>
            </p:cNvSpPr>
            <p:nvPr/>
          </p:nvSpPr>
          <p:spPr bwMode="auto">
            <a:xfrm>
              <a:off x="3722" y="552"/>
              <a:ext cx="160" cy="64"/>
            </a:xfrm>
            <a:custGeom>
              <a:avLst/>
              <a:gdLst/>
              <a:ahLst/>
              <a:cxnLst/>
              <a:rect l="0" t="0" r="r" b="b"/>
              <a:pathLst>
                <a:path w="21600" h="21600">
                  <a:moveTo>
                    <a:pt x="0" y="21600"/>
                  </a:moveTo>
                  <a:lnTo>
                    <a:pt x="0" y="21600"/>
                  </a:lnTo>
                  <a:lnTo>
                    <a:pt x="10800" y="16200"/>
                  </a:lnTo>
                  <a:lnTo>
                    <a:pt x="21600" y="0"/>
                  </a:lnTo>
                  <a:lnTo>
                    <a:pt x="12960" y="0"/>
                  </a:lnTo>
                  <a:lnTo>
                    <a:pt x="6480" y="5400"/>
                  </a:lnTo>
                  <a:lnTo>
                    <a:pt x="0" y="16200"/>
                  </a:lnTo>
                  <a:lnTo>
                    <a:pt x="0" y="21600"/>
                  </a:lnTo>
                  <a:close/>
                  <a:moveTo>
                    <a:pt x="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utoShape 15"/>
            <p:cNvSpPr>
              <a:spLocks/>
            </p:cNvSpPr>
            <p:nvPr/>
          </p:nvSpPr>
          <p:spPr bwMode="auto">
            <a:xfrm>
              <a:off x="6932" y="1400"/>
              <a:ext cx="344" cy="192"/>
            </a:xfrm>
            <a:custGeom>
              <a:avLst/>
              <a:gdLst/>
              <a:ahLst/>
              <a:cxnLst/>
              <a:rect l="0" t="0" r="r" b="b"/>
              <a:pathLst>
                <a:path w="21600" h="21600">
                  <a:moveTo>
                    <a:pt x="1005" y="1800"/>
                  </a:moveTo>
                  <a:lnTo>
                    <a:pt x="1005" y="1800"/>
                  </a:lnTo>
                  <a:lnTo>
                    <a:pt x="0" y="3600"/>
                  </a:lnTo>
                  <a:lnTo>
                    <a:pt x="1005" y="7200"/>
                  </a:lnTo>
                  <a:lnTo>
                    <a:pt x="4019" y="18000"/>
                  </a:lnTo>
                  <a:lnTo>
                    <a:pt x="16074" y="21600"/>
                  </a:lnTo>
                  <a:lnTo>
                    <a:pt x="20093" y="21600"/>
                  </a:lnTo>
                  <a:lnTo>
                    <a:pt x="21600" y="21600"/>
                  </a:lnTo>
                  <a:lnTo>
                    <a:pt x="20093" y="18000"/>
                  </a:lnTo>
                  <a:lnTo>
                    <a:pt x="18084" y="18000"/>
                  </a:lnTo>
                  <a:lnTo>
                    <a:pt x="15070" y="16200"/>
                  </a:lnTo>
                  <a:lnTo>
                    <a:pt x="10047" y="12600"/>
                  </a:lnTo>
                  <a:lnTo>
                    <a:pt x="7033" y="9000"/>
                  </a:lnTo>
                  <a:lnTo>
                    <a:pt x="5023" y="1800"/>
                  </a:lnTo>
                  <a:lnTo>
                    <a:pt x="5023" y="0"/>
                  </a:lnTo>
                  <a:lnTo>
                    <a:pt x="2009" y="1800"/>
                  </a:lnTo>
                  <a:lnTo>
                    <a:pt x="1005" y="1800"/>
                  </a:lnTo>
                  <a:close/>
                  <a:moveTo>
                    <a:pt x="1005" y="18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utoShape 16"/>
            <p:cNvSpPr>
              <a:spLocks/>
            </p:cNvSpPr>
            <p:nvPr/>
          </p:nvSpPr>
          <p:spPr bwMode="auto">
            <a:xfrm>
              <a:off x="4210" y="1544"/>
              <a:ext cx="48" cy="120"/>
            </a:xfrm>
            <a:custGeom>
              <a:avLst/>
              <a:gdLst/>
              <a:ahLst/>
              <a:cxnLst/>
              <a:rect l="0" t="0" r="r" b="b"/>
              <a:pathLst>
                <a:path w="21600" h="21600">
                  <a:moveTo>
                    <a:pt x="0" y="0"/>
                  </a:moveTo>
                  <a:lnTo>
                    <a:pt x="0" y="0"/>
                  </a:lnTo>
                  <a:lnTo>
                    <a:pt x="0" y="2880"/>
                  </a:lnTo>
                  <a:lnTo>
                    <a:pt x="0" y="11520"/>
                  </a:lnTo>
                  <a:lnTo>
                    <a:pt x="7200" y="21600"/>
                  </a:lnTo>
                  <a:lnTo>
                    <a:pt x="14400" y="21600"/>
                  </a:lnTo>
                  <a:lnTo>
                    <a:pt x="21600" y="17280"/>
                  </a:lnTo>
                  <a:lnTo>
                    <a:pt x="0" y="0"/>
                  </a:lnTo>
                  <a:close/>
                  <a:moveTo>
                    <a:pt x="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AutoShape 17"/>
            <p:cNvSpPr>
              <a:spLocks/>
            </p:cNvSpPr>
            <p:nvPr/>
          </p:nvSpPr>
          <p:spPr bwMode="auto">
            <a:xfrm>
              <a:off x="2689" y="696"/>
              <a:ext cx="2442" cy="1576"/>
            </a:xfrm>
            <a:custGeom>
              <a:avLst/>
              <a:gdLst/>
              <a:ahLst/>
              <a:cxnLst/>
              <a:rect l="0" t="0" r="r" b="b"/>
              <a:pathLst>
                <a:path w="21600" h="21600">
                  <a:moveTo>
                    <a:pt x="19971" y="5263"/>
                  </a:moveTo>
                  <a:lnTo>
                    <a:pt x="19971" y="5263"/>
                  </a:lnTo>
                  <a:lnTo>
                    <a:pt x="20254" y="5044"/>
                  </a:lnTo>
                  <a:lnTo>
                    <a:pt x="20113" y="5044"/>
                  </a:lnTo>
                  <a:lnTo>
                    <a:pt x="21175" y="4605"/>
                  </a:lnTo>
                  <a:lnTo>
                    <a:pt x="21458" y="4386"/>
                  </a:lnTo>
                  <a:lnTo>
                    <a:pt x="21600" y="4386"/>
                  </a:lnTo>
                  <a:lnTo>
                    <a:pt x="21033" y="4166"/>
                  </a:lnTo>
                  <a:lnTo>
                    <a:pt x="20254" y="3947"/>
                  </a:lnTo>
                  <a:lnTo>
                    <a:pt x="19971" y="4166"/>
                  </a:lnTo>
                  <a:lnTo>
                    <a:pt x="19830" y="4166"/>
                  </a:lnTo>
                  <a:lnTo>
                    <a:pt x="20538" y="3728"/>
                  </a:lnTo>
                  <a:lnTo>
                    <a:pt x="20750" y="3509"/>
                  </a:lnTo>
                  <a:lnTo>
                    <a:pt x="20750" y="3289"/>
                  </a:lnTo>
                  <a:lnTo>
                    <a:pt x="20538" y="3070"/>
                  </a:lnTo>
                  <a:lnTo>
                    <a:pt x="20113" y="2851"/>
                  </a:lnTo>
                  <a:lnTo>
                    <a:pt x="19830" y="2851"/>
                  </a:lnTo>
                  <a:lnTo>
                    <a:pt x="19688" y="2851"/>
                  </a:lnTo>
                  <a:lnTo>
                    <a:pt x="19546" y="2851"/>
                  </a:lnTo>
                  <a:lnTo>
                    <a:pt x="19546" y="2631"/>
                  </a:lnTo>
                  <a:lnTo>
                    <a:pt x="19688" y="2631"/>
                  </a:lnTo>
                  <a:lnTo>
                    <a:pt x="19971" y="2412"/>
                  </a:lnTo>
                  <a:lnTo>
                    <a:pt x="20396" y="2631"/>
                  </a:lnTo>
                  <a:lnTo>
                    <a:pt x="20892" y="2851"/>
                  </a:lnTo>
                  <a:lnTo>
                    <a:pt x="21175" y="2851"/>
                  </a:lnTo>
                  <a:lnTo>
                    <a:pt x="21458" y="2851"/>
                  </a:lnTo>
                  <a:lnTo>
                    <a:pt x="21458" y="2412"/>
                  </a:lnTo>
                  <a:lnTo>
                    <a:pt x="21458" y="2193"/>
                  </a:lnTo>
                  <a:lnTo>
                    <a:pt x="20750" y="1974"/>
                  </a:lnTo>
                  <a:lnTo>
                    <a:pt x="20113" y="1754"/>
                  </a:lnTo>
                  <a:lnTo>
                    <a:pt x="20254" y="1754"/>
                  </a:lnTo>
                  <a:lnTo>
                    <a:pt x="20538" y="1754"/>
                  </a:lnTo>
                  <a:lnTo>
                    <a:pt x="21175" y="1974"/>
                  </a:lnTo>
                  <a:lnTo>
                    <a:pt x="21317" y="1974"/>
                  </a:lnTo>
                  <a:lnTo>
                    <a:pt x="21458" y="1974"/>
                  </a:lnTo>
                  <a:lnTo>
                    <a:pt x="21175" y="1535"/>
                  </a:lnTo>
                  <a:lnTo>
                    <a:pt x="20750" y="1316"/>
                  </a:lnTo>
                  <a:lnTo>
                    <a:pt x="19830" y="1535"/>
                  </a:lnTo>
                  <a:lnTo>
                    <a:pt x="19688" y="1535"/>
                  </a:lnTo>
                  <a:lnTo>
                    <a:pt x="19546" y="1316"/>
                  </a:lnTo>
                  <a:lnTo>
                    <a:pt x="19405" y="1096"/>
                  </a:lnTo>
                  <a:lnTo>
                    <a:pt x="19263" y="1096"/>
                  </a:lnTo>
                  <a:lnTo>
                    <a:pt x="19121" y="1316"/>
                  </a:lnTo>
                  <a:lnTo>
                    <a:pt x="18838" y="1535"/>
                  </a:lnTo>
                  <a:lnTo>
                    <a:pt x="18413" y="1754"/>
                  </a:lnTo>
                  <a:lnTo>
                    <a:pt x="18130" y="1754"/>
                  </a:lnTo>
                  <a:lnTo>
                    <a:pt x="17988" y="1754"/>
                  </a:lnTo>
                  <a:lnTo>
                    <a:pt x="17988" y="1535"/>
                  </a:lnTo>
                  <a:lnTo>
                    <a:pt x="17988" y="1316"/>
                  </a:lnTo>
                  <a:lnTo>
                    <a:pt x="18130" y="877"/>
                  </a:lnTo>
                  <a:lnTo>
                    <a:pt x="18130" y="658"/>
                  </a:lnTo>
                  <a:lnTo>
                    <a:pt x="17988" y="439"/>
                  </a:lnTo>
                  <a:lnTo>
                    <a:pt x="17847" y="439"/>
                  </a:lnTo>
                  <a:lnTo>
                    <a:pt x="17563" y="658"/>
                  </a:lnTo>
                  <a:lnTo>
                    <a:pt x="17422" y="877"/>
                  </a:lnTo>
                  <a:lnTo>
                    <a:pt x="17280" y="877"/>
                  </a:lnTo>
                  <a:lnTo>
                    <a:pt x="17138" y="877"/>
                  </a:lnTo>
                  <a:lnTo>
                    <a:pt x="16997" y="658"/>
                  </a:lnTo>
                  <a:lnTo>
                    <a:pt x="16855" y="219"/>
                  </a:lnTo>
                  <a:lnTo>
                    <a:pt x="16005" y="0"/>
                  </a:lnTo>
                  <a:lnTo>
                    <a:pt x="15722" y="219"/>
                  </a:lnTo>
                  <a:lnTo>
                    <a:pt x="15580" y="439"/>
                  </a:lnTo>
                  <a:lnTo>
                    <a:pt x="15155" y="877"/>
                  </a:lnTo>
                  <a:lnTo>
                    <a:pt x="14872" y="877"/>
                  </a:lnTo>
                  <a:lnTo>
                    <a:pt x="14589" y="658"/>
                  </a:lnTo>
                  <a:lnTo>
                    <a:pt x="14447" y="439"/>
                  </a:lnTo>
                  <a:lnTo>
                    <a:pt x="14022" y="219"/>
                  </a:lnTo>
                  <a:lnTo>
                    <a:pt x="13456" y="439"/>
                  </a:lnTo>
                  <a:lnTo>
                    <a:pt x="13172" y="658"/>
                  </a:lnTo>
                  <a:lnTo>
                    <a:pt x="13031" y="1096"/>
                  </a:lnTo>
                  <a:lnTo>
                    <a:pt x="13172" y="1316"/>
                  </a:lnTo>
                  <a:lnTo>
                    <a:pt x="13314" y="1535"/>
                  </a:lnTo>
                  <a:lnTo>
                    <a:pt x="13172" y="1535"/>
                  </a:lnTo>
                  <a:lnTo>
                    <a:pt x="12889" y="1316"/>
                  </a:lnTo>
                  <a:lnTo>
                    <a:pt x="12606" y="1096"/>
                  </a:lnTo>
                  <a:lnTo>
                    <a:pt x="12181" y="1316"/>
                  </a:lnTo>
                  <a:lnTo>
                    <a:pt x="11898" y="1535"/>
                  </a:lnTo>
                  <a:lnTo>
                    <a:pt x="11756" y="1754"/>
                  </a:lnTo>
                  <a:lnTo>
                    <a:pt x="11614" y="1974"/>
                  </a:lnTo>
                  <a:lnTo>
                    <a:pt x="11898" y="2412"/>
                  </a:lnTo>
                  <a:lnTo>
                    <a:pt x="12039" y="2631"/>
                  </a:lnTo>
                  <a:lnTo>
                    <a:pt x="12181" y="2851"/>
                  </a:lnTo>
                  <a:lnTo>
                    <a:pt x="12039" y="3289"/>
                  </a:lnTo>
                  <a:lnTo>
                    <a:pt x="11756" y="3947"/>
                  </a:lnTo>
                  <a:lnTo>
                    <a:pt x="11614" y="3947"/>
                  </a:lnTo>
                  <a:lnTo>
                    <a:pt x="11473" y="3947"/>
                  </a:lnTo>
                  <a:lnTo>
                    <a:pt x="11190" y="4166"/>
                  </a:lnTo>
                  <a:lnTo>
                    <a:pt x="10552" y="5044"/>
                  </a:lnTo>
                  <a:lnTo>
                    <a:pt x="9986" y="5482"/>
                  </a:lnTo>
                  <a:lnTo>
                    <a:pt x="9561" y="6140"/>
                  </a:lnTo>
                  <a:lnTo>
                    <a:pt x="9561" y="6359"/>
                  </a:lnTo>
                  <a:lnTo>
                    <a:pt x="8852" y="6579"/>
                  </a:lnTo>
                  <a:lnTo>
                    <a:pt x="8569" y="6798"/>
                  </a:lnTo>
                  <a:lnTo>
                    <a:pt x="8286" y="7017"/>
                  </a:lnTo>
                  <a:lnTo>
                    <a:pt x="8144" y="7017"/>
                  </a:lnTo>
                  <a:lnTo>
                    <a:pt x="8286" y="7017"/>
                  </a:lnTo>
                  <a:lnTo>
                    <a:pt x="8569" y="7017"/>
                  </a:lnTo>
                  <a:lnTo>
                    <a:pt x="8852" y="6798"/>
                  </a:lnTo>
                  <a:lnTo>
                    <a:pt x="9136" y="7017"/>
                  </a:lnTo>
                  <a:lnTo>
                    <a:pt x="9136" y="7456"/>
                  </a:lnTo>
                  <a:lnTo>
                    <a:pt x="8994" y="7675"/>
                  </a:lnTo>
                  <a:lnTo>
                    <a:pt x="8711" y="7894"/>
                  </a:lnTo>
                  <a:lnTo>
                    <a:pt x="8428" y="8114"/>
                  </a:lnTo>
                  <a:lnTo>
                    <a:pt x="8144" y="8333"/>
                  </a:lnTo>
                  <a:lnTo>
                    <a:pt x="7719" y="8991"/>
                  </a:lnTo>
                  <a:lnTo>
                    <a:pt x="7861" y="8991"/>
                  </a:lnTo>
                  <a:lnTo>
                    <a:pt x="7719" y="8991"/>
                  </a:lnTo>
                  <a:lnTo>
                    <a:pt x="7436" y="8991"/>
                  </a:lnTo>
                  <a:lnTo>
                    <a:pt x="7153" y="8991"/>
                  </a:lnTo>
                  <a:lnTo>
                    <a:pt x="7153" y="9210"/>
                  </a:lnTo>
                  <a:lnTo>
                    <a:pt x="7294" y="9210"/>
                  </a:lnTo>
                  <a:lnTo>
                    <a:pt x="7436" y="9429"/>
                  </a:lnTo>
                  <a:lnTo>
                    <a:pt x="7436" y="9649"/>
                  </a:lnTo>
                  <a:lnTo>
                    <a:pt x="6870" y="10307"/>
                  </a:lnTo>
                  <a:lnTo>
                    <a:pt x="6161" y="10526"/>
                  </a:lnTo>
                  <a:lnTo>
                    <a:pt x="5878" y="10526"/>
                  </a:lnTo>
                  <a:lnTo>
                    <a:pt x="5736" y="10307"/>
                  </a:lnTo>
                  <a:lnTo>
                    <a:pt x="5595" y="10307"/>
                  </a:lnTo>
                  <a:lnTo>
                    <a:pt x="5453" y="10307"/>
                  </a:lnTo>
                  <a:lnTo>
                    <a:pt x="5453" y="10526"/>
                  </a:lnTo>
                  <a:lnTo>
                    <a:pt x="5595" y="10745"/>
                  </a:lnTo>
                  <a:lnTo>
                    <a:pt x="5595" y="11184"/>
                  </a:lnTo>
                  <a:lnTo>
                    <a:pt x="5595" y="11403"/>
                  </a:lnTo>
                  <a:lnTo>
                    <a:pt x="5453" y="11403"/>
                  </a:lnTo>
                  <a:lnTo>
                    <a:pt x="5453" y="11184"/>
                  </a:lnTo>
                  <a:lnTo>
                    <a:pt x="5311" y="10745"/>
                  </a:lnTo>
                  <a:lnTo>
                    <a:pt x="5311" y="10526"/>
                  </a:lnTo>
                  <a:lnTo>
                    <a:pt x="5170" y="10745"/>
                  </a:lnTo>
                  <a:lnTo>
                    <a:pt x="5170" y="10964"/>
                  </a:lnTo>
                  <a:lnTo>
                    <a:pt x="4745" y="10964"/>
                  </a:lnTo>
                  <a:lnTo>
                    <a:pt x="4603" y="10964"/>
                  </a:lnTo>
                  <a:lnTo>
                    <a:pt x="4462" y="10964"/>
                  </a:lnTo>
                  <a:lnTo>
                    <a:pt x="4462" y="11403"/>
                  </a:lnTo>
                  <a:lnTo>
                    <a:pt x="4745" y="11622"/>
                  </a:lnTo>
                  <a:lnTo>
                    <a:pt x="4887" y="11842"/>
                  </a:lnTo>
                  <a:lnTo>
                    <a:pt x="4887" y="12061"/>
                  </a:lnTo>
                  <a:lnTo>
                    <a:pt x="4745" y="12061"/>
                  </a:lnTo>
                  <a:lnTo>
                    <a:pt x="4603" y="11622"/>
                  </a:lnTo>
                  <a:lnTo>
                    <a:pt x="4462" y="11403"/>
                  </a:lnTo>
                  <a:lnTo>
                    <a:pt x="4320" y="11184"/>
                  </a:lnTo>
                  <a:lnTo>
                    <a:pt x="4178" y="11403"/>
                  </a:lnTo>
                  <a:lnTo>
                    <a:pt x="4037" y="11622"/>
                  </a:lnTo>
                  <a:lnTo>
                    <a:pt x="3753" y="12061"/>
                  </a:lnTo>
                  <a:lnTo>
                    <a:pt x="3612" y="12061"/>
                  </a:lnTo>
                  <a:lnTo>
                    <a:pt x="4462" y="12061"/>
                  </a:lnTo>
                  <a:lnTo>
                    <a:pt x="4745" y="12061"/>
                  </a:lnTo>
                  <a:lnTo>
                    <a:pt x="4887" y="12280"/>
                  </a:lnTo>
                  <a:lnTo>
                    <a:pt x="4603" y="12280"/>
                  </a:lnTo>
                  <a:lnTo>
                    <a:pt x="4462" y="12061"/>
                  </a:lnTo>
                  <a:lnTo>
                    <a:pt x="3753" y="12280"/>
                  </a:lnTo>
                  <a:lnTo>
                    <a:pt x="3612" y="12280"/>
                  </a:lnTo>
                  <a:lnTo>
                    <a:pt x="3470" y="12280"/>
                  </a:lnTo>
                  <a:lnTo>
                    <a:pt x="3470" y="12499"/>
                  </a:lnTo>
                  <a:lnTo>
                    <a:pt x="3612" y="12938"/>
                  </a:lnTo>
                  <a:lnTo>
                    <a:pt x="3612" y="13267"/>
                  </a:lnTo>
                  <a:lnTo>
                    <a:pt x="3612" y="13486"/>
                  </a:lnTo>
                  <a:lnTo>
                    <a:pt x="3470" y="13486"/>
                  </a:lnTo>
                  <a:lnTo>
                    <a:pt x="3329" y="13486"/>
                  </a:lnTo>
                  <a:lnTo>
                    <a:pt x="3187" y="13267"/>
                  </a:lnTo>
                  <a:lnTo>
                    <a:pt x="3045" y="13267"/>
                  </a:lnTo>
                  <a:lnTo>
                    <a:pt x="2762" y="13486"/>
                  </a:lnTo>
                  <a:lnTo>
                    <a:pt x="2479" y="13925"/>
                  </a:lnTo>
                  <a:lnTo>
                    <a:pt x="2195" y="14363"/>
                  </a:lnTo>
                  <a:lnTo>
                    <a:pt x="1912" y="15021"/>
                  </a:lnTo>
                  <a:lnTo>
                    <a:pt x="2054" y="15021"/>
                  </a:lnTo>
                  <a:lnTo>
                    <a:pt x="1912" y="15460"/>
                  </a:lnTo>
                  <a:lnTo>
                    <a:pt x="1487" y="15898"/>
                  </a:lnTo>
                  <a:lnTo>
                    <a:pt x="921" y="16776"/>
                  </a:lnTo>
                  <a:lnTo>
                    <a:pt x="921" y="16995"/>
                  </a:lnTo>
                  <a:lnTo>
                    <a:pt x="921" y="17214"/>
                  </a:lnTo>
                  <a:lnTo>
                    <a:pt x="921" y="17434"/>
                  </a:lnTo>
                  <a:lnTo>
                    <a:pt x="425" y="18091"/>
                  </a:lnTo>
                  <a:lnTo>
                    <a:pt x="567" y="18091"/>
                  </a:lnTo>
                  <a:lnTo>
                    <a:pt x="425" y="18091"/>
                  </a:lnTo>
                  <a:lnTo>
                    <a:pt x="283" y="18091"/>
                  </a:lnTo>
                  <a:lnTo>
                    <a:pt x="283" y="18311"/>
                  </a:lnTo>
                  <a:lnTo>
                    <a:pt x="425" y="18530"/>
                  </a:lnTo>
                  <a:lnTo>
                    <a:pt x="283" y="18749"/>
                  </a:lnTo>
                  <a:lnTo>
                    <a:pt x="142" y="19188"/>
                  </a:lnTo>
                  <a:lnTo>
                    <a:pt x="0" y="19188"/>
                  </a:lnTo>
                  <a:lnTo>
                    <a:pt x="142" y="19407"/>
                  </a:lnTo>
                  <a:lnTo>
                    <a:pt x="567" y="19846"/>
                  </a:lnTo>
                  <a:lnTo>
                    <a:pt x="779" y="19626"/>
                  </a:lnTo>
                  <a:lnTo>
                    <a:pt x="921" y="19626"/>
                  </a:lnTo>
                  <a:lnTo>
                    <a:pt x="1062" y="19626"/>
                  </a:lnTo>
                  <a:lnTo>
                    <a:pt x="1062" y="19846"/>
                  </a:lnTo>
                  <a:lnTo>
                    <a:pt x="921" y="20065"/>
                  </a:lnTo>
                  <a:lnTo>
                    <a:pt x="567" y="20504"/>
                  </a:lnTo>
                  <a:lnTo>
                    <a:pt x="142" y="20942"/>
                  </a:lnTo>
                  <a:lnTo>
                    <a:pt x="0" y="21161"/>
                  </a:lnTo>
                  <a:lnTo>
                    <a:pt x="142" y="21381"/>
                  </a:lnTo>
                  <a:lnTo>
                    <a:pt x="425" y="21600"/>
                  </a:lnTo>
                  <a:lnTo>
                    <a:pt x="567" y="21600"/>
                  </a:lnTo>
                  <a:lnTo>
                    <a:pt x="921" y="21381"/>
                  </a:lnTo>
                  <a:lnTo>
                    <a:pt x="1204" y="20942"/>
                  </a:lnTo>
                  <a:lnTo>
                    <a:pt x="1629" y="20284"/>
                  </a:lnTo>
                  <a:lnTo>
                    <a:pt x="1629" y="20504"/>
                  </a:lnTo>
                  <a:lnTo>
                    <a:pt x="1912" y="20065"/>
                  </a:lnTo>
                  <a:lnTo>
                    <a:pt x="2054" y="19846"/>
                  </a:lnTo>
                  <a:lnTo>
                    <a:pt x="2054" y="20065"/>
                  </a:lnTo>
                  <a:lnTo>
                    <a:pt x="2620" y="19407"/>
                  </a:lnTo>
                  <a:lnTo>
                    <a:pt x="3329" y="18530"/>
                  </a:lnTo>
                  <a:lnTo>
                    <a:pt x="4037" y="17872"/>
                  </a:lnTo>
                  <a:lnTo>
                    <a:pt x="4037" y="18091"/>
                  </a:lnTo>
                  <a:lnTo>
                    <a:pt x="4178" y="18311"/>
                  </a:lnTo>
                  <a:lnTo>
                    <a:pt x="4178" y="17872"/>
                  </a:lnTo>
                  <a:lnTo>
                    <a:pt x="4320" y="17434"/>
                  </a:lnTo>
                  <a:lnTo>
                    <a:pt x="4462" y="17653"/>
                  </a:lnTo>
                  <a:lnTo>
                    <a:pt x="4603" y="17653"/>
                  </a:lnTo>
                  <a:lnTo>
                    <a:pt x="4745" y="17434"/>
                  </a:lnTo>
                  <a:lnTo>
                    <a:pt x="4887" y="17214"/>
                  </a:lnTo>
                  <a:lnTo>
                    <a:pt x="4887" y="16776"/>
                  </a:lnTo>
                  <a:lnTo>
                    <a:pt x="5028" y="16556"/>
                  </a:lnTo>
                  <a:lnTo>
                    <a:pt x="5453" y="16556"/>
                  </a:lnTo>
                  <a:lnTo>
                    <a:pt x="5878" y="16776"/>
                  </a:lnTo>
                  <a:lnTo>
                    <a:pt x="5878" y="16556"/>
                  </a:lnTo>
                  <a:lnTo>
                    <a:pt x="6020" y="16337"/>
                  </a:lnTo>
                  <a:lnTo>
                    <a:pt x="6161" y="16776"/>
                  </a:lnTo>
                  <a:lnTo>
                    <a:pt x="6586" y="16556"/>
                  </a:lnTo>
                  <a:lnTo>
                    <a:pt x="6870" y="16118"/>
                  </a:lnTo>
                  <a:lnTo>
                    <a:pt x="7011" y="16118"/>
                  </a:lnTo>
                  <a:lnTo>
                    <a:pt x="7011" y="16337"/>
                  </a:lnTo>
                  <a:lnTo>
                    <a:pt x="7153" y="16776"/>
                  </a:lnTo>
                  <a:lnTo>
                    <a:pt x="7436" y="16776"/>
                  </a:lnTo>
                  <a:lnTo>
                    <a:pt x="8003" y="16776"/>
                  </a:lnTo>
                  <a:lnTo>
                    <a:pt x="8286" y="16337"/>
                  </a:lnTo>
                  <a:lnTo>
                    <a:pt x="8711" y="16118"/>
                  </a:lnTo>
                  <a:lnTo>
                    <a:pt x="8852" y="16118"/>
                  </a:lnTo>
                  <a:lnTo>
                    <a:pt x="8994" y="15679"/>
                  </a:lnTo>
                  <a:lnTo>
                    <a:pt x="9277" y="15898"/>
                  </a:lnTo>
                  <a:lnTo>
                    <a:pt x="9419" y="15898"/>
                  </a:lnTo>
                  <a:lnTo>
                    <a:pt x="9702" y="15241"/>
                  </a:lnTo>
                  <a:lnTo>
                    <a:pt x="9844" y="15021"/>
                  </a:lnTo>
                  <a:lnTo>
                    <a:pt x="9986" y="14802"/>
                  </a:lnTo>
                  <a:lnTo>
                    <a:pt x="10552" y="15021"/>
                  </a:lnTo>
                  <a:lnTo>
                    <a:pt x="10906" y="15241"/>
                  </a:lnTo>
                  <a:lnTo>
                    <a:pt x="11190" y="15460"/>
                  </a:lnTo>
                  <a:lnTo>
                    <a:pt x="11331" y="15679"/>
                  </a:lnTo>
                  <a:lnTo>
                    <a:pt x="11473" y="16118"/>
                  </a:lnTo>
                  <a:lnTo>
                    <a:pt x="12039" y="15898"/>
                  </a:lnTo>
                  <a:lnTo>
                    <a:pt x="12889" y="15241"/>
                  </a:lnTo>
                  <a:lnTo>
                    <a:pt x="13172" y="15460"/>
                  </a:lnTo>
                  <a:lnTo>
                    <a:pt x="13597" y="15241"/>
                  </a:lnTo>
                  <a:lnTo>
                    <a:pt x="13739" y="15241"/>
                  </a:lnTo>
                  <a:lnTo>
                    <a:pt x="13739" y="15021"/>
                  </a:lnTo>
                  <a:lnTo>
                    <a:pt x="13456" y="14802"/>
                  </a:lnTo>
                  <a:lnTo>
                    <a:pt x="12889" y="14583"/>
                  </a:lnTo>
                  <a:lnTo>
                    <a:pt x="12464" y="14363"/>
                  </a:lnTo>
                  <a:lnTo>
                    <a:pt x="12039" y="13925"/>
                  </a:lnTo>
                  <a:lnTo>
                    <a:pt x="12323" y="13925"/>
                  </a:lnTo>
                  <a:lnTo>
                    <a:pt x="12606" y="13925"/>
                  </a:lnTo>
                  <a:lnTo>
                    <a:pt x="12889" y="13925"/>
                  </a:lnTo>
                  <a:lnTo>
                    <a:pt x="12889" y="13706"/>
                  </a:lnTo>
                  <a:lnTo>
                    <a:pt x="12889" y="13486"/>
                  </a:lnTo>
                  <a:lnTo>
                    <a:pt x="12889" y="13267"/>
                  </a:lnTo>
                  <a:lnTo>
                    <a:pt x="13314" y="12938"/>
                  </a:lnTo>
                  <a:lnTo>
                    <a:pt x="13597" y="13267"/>
                  </a:lnTo>
                  <a:lnTo>
                    <a:pt x="13456" y="12499"/>
                  </a:lnTo>
                  <a:lnTo>
                    <a:pt x="13456" y="11842"/>
                  </a:lnTo>
                  <a:lnTo>
                    <a:pt x="13456" y="11622"/>
                  </a:lnTo>
                  <a:lnTo>
                    <a:pt x="13881" y="12938"/>
                  </a:lnTo>
                  <a:lnTo>
                    <a:pt x="13739" y="13267"/>
                  </a:lnTo>
                  <a:lnTo>
                    <a:pt x="13597" y="13267"/>
                  </a:lnTo>
                  <a:lnTo>
                    <a:pt x="13739" y="14144"/>
                  </a:lnTo>
                  <a:lnTo>
                    <a:pt x="13739" y="14583"/>
                  </a:lnTo>
                  <a:lnTo>
                    <a:pt x="14022" y="14583"/>
                  </a:lnTo>
                  <a:lnTo>
                    <a:pt x="14164" y="14363"/>
                  </a:lnTo>
                  <a:lnTo>
                    <a:pt x="14164" y="14144"/>
                  </a:lnTo>
                  <a:lnTo>
                    <a:pt x="14306" y="14144"/>
                  </a:lnTo>
                  <a:lnTo>
                    <a:pt x="14164" y="14363"/>
                  </a:lnTo>
                  <a:lnTo>
                    <a:pt x="14022" y="14583"/>
                  </a:lnTo>
                  <a:lnTo>
                    <a:pt x="14164" y="14802"/>
                  </a:lnTo>
                  <a:lnTo>
                    <a:pt x="14306" y="14583"/>
                  </a:lnTo>
                  <a:lnTo>
                    <a:pt x="14730" y="13486"/>
                  </a:lnTo>
                  <a:lnTo>
                    <a:pt x="14872" y="12719"/>
                  </a:lnTo>
                  <a:lnTo>
                    <a:pt x="14872" y="12280"/>
                  </a:lnTo>
                  <a:lnTo>
                    <a:pt x="14589" y="12061"/>
                  </a:lnTo>
                  <a:lnTo>
                    <a:pt x="14447" y="12061"/>
                  </a:lnTo>
                  <a:lnTo>
                    <a:pt x="14164" y="12280"/>
                  </a:lnTo>
                  <a:lnTo>
                    <a:pt x="14306" y="12061"/>
                  </a:lnTo>
                  <a:lnTo>
                    <a:pt x="14447" y="11842"/>
                  </a:lnTo>
                  <a:lnTo>
                    <a:pt x="14447" y="11184"/>
                  </a:lnTo>
                  <a:lnTo>
                    <a:pt x="14447" y="10745"/>
                  </a:lnTo>
                  <a:lnTo>
                    <a:pt x="14589" y="10526"/>
                  </a:lnTo>
                  <a:lnTo>
                    <a:pt x="14730" y="10526"/>
                  </a:lnTo>
                  <a:lnTo>
                    <a:pt x="15014" y="10526"/>
                  </a:lnTo>
                  <a:lnTo>
                    <a:pt x="15439" y="10745"/>
                  </a:lnTo>
                  <a:lnTo>
                    <a:pt x="15580" y="10745"/>
                  </a:lnTo>
                  <a:lnTo>
                    <a:pt x="15722" y="10526"/>
                  </a:lnTo>
                  <a:lnTo>
                    <a:pt x="15722" y="11403"/>
                  </a:lnTo>
                  <a:lnTo>
                    <a:pt x="15722" y="11622"/>
                  </a:lnTo>
                  <a:lnTo>
                    <a:pt x="15864" y="11842"/>
                  </a:lnTo>
                  <a:lnTo>
                    <a:pt x="16005" y="11622"/>
                  </a:lnTo>
                  <a:lnTo>
                    <a:pt x="16289" y="11403"/>
                  </a:lnTo>
                  <a:lnTo>
                    <a:pt x="16430" y="11184"/>
                  </a:lnTo>
                  <a:lnTo>
                    <a:pt x="16430" y="10745"/>
                  </a:lnTo>
                  <a:lnTo>
                    <a:pt x="16430" y="10307"/>
                  </a:lnTo>
                  <a:lnTo>
                    <a:pt x="16572" y="10087"/>
                  </a:lnTo>
                  <a:lnTo>
                    <a:pt x="16713" y="10087"/>
                  </a:lnTo>
                  <a:lnTo>
                    <a:pt x="16997" y="10307"/>
                  </a:lnTo>
                  <a:lnTo>
                    <a:pt x="17138" y="10526"/>
                  </a:lnTo>
                  <a:lnTo>
                    <a:pt x="17280" y="10526"/>
                  </a:lnTo>
                  <a:lnTo>
                    <a:pt x="17280" y="10307"/>
                  </a:lnTo>
                  <a:lnTo>
                    <a:pt x="16997" y="9868"/>
                  </a:lnTo>
                  <a:lnTo>
                    <a:pt x="16855" y="9649"/>
                  </a:lnTo>
                  <a:lnTo>
                    <a:pt x="16855" y="9429"/>
                  </a:lnTo>
                  <a:lnTo>
                    <a:pt x="16997" y="9210"/>
                  </a:lnTo>
                  <a:lnTo>
                    <a:pt x="17280" y="9429"/>
                  </a:lnTo>
                  <a:lnTo>
                    <a:pt x="17422" y="9429"/>
                  </a:lnTo>
                  <a:lnTo>
                    <a:pt x="17705" y="9429"/>
                  </a:lnTo>
                  <a:lnTo>
                    <a:pt x="17847" y="9210"/>
                  </a:lnTo>
                  <a:lnTo>
                    <a:pt x="17847" y="8772"/>
                  </a:lnTo>
                  <a:lnTo>
                    <a:pt x="17847" y="8114"/>
                  </a:lnTo>
                  <a:lnTo>
                    <a:pt x="17847" y="7894"/>
                  </a:lnTo>
                  <a:lnTo>
                    <a:pt x="17847" y="7675"/>
                  </a:lnTo>
                  <a:lnTo>
                    <a:pt x="18271" y="7894"/>
                  </a:lnTo>
                  <a:lnTo>
                    <a:pt x="18555" y="8114"/>
                  </a:lnTo>
                  <a:lnTo>
                    <a:pt x="18696" y="8114"/>
                  </a:lnTo>
                  <a:lnTo>
                    <a:pt x="18838" y="8114"/>
                  </a:lnTo>
                  <a:lnTo>
                    <a:pt x="18555" y="7456"/>
                  </a:lnTo>
                  <a:lnTo>
                    <a:pt x="18413" y="7237"/>
                  </a:lnTo>
                  <a:lnTo>
                    <a:pt x="18413" y="7017"/>
                  </a:lnTo>
                  <a:lnTo>
                    <a:pt x="19121" y="6140"/>
                  </a:lnTo>
                  <a:lnTo>
                    <a:pt x="20113" y="5044"/>
                  </a:lnTo>
                  <a:lnTo>
                    <a:pt x="19971" y="5263"/>
                  </a:lnTo>
                  <a:close/>
                  <a:moveTo>
                    <a:pt x="19971" y="5263"/>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AutoShape 18"/>
            <p:cNvSpPr>
              <a:spLocks/>
            </p:cNvSpPr>
            <p:nvPr/>
          </p:nvSpPr>
          <p:spPr bwMode="auto">
            <a:xfrm>
              <a:off x="3402" y="1304"/>
              <a:ext cx="96" cy="80"/>
            </a:xfrm>
            <a:custGeom>
              <a:avLst/>
              <a:gdLst/>
              <a:ahLst/>
              <a:cxnLst/>
              <a:rect l="0" t="0" r="r" b="b"/>
              <a:pathLst>
                <a:path w="21600" h="21600">
                  <a:moveTo>
                    <a:pt x="0" y="21600"/>
                  </a:moveTo>
                  <a:lnTo>
                    <a:pt x="0" y="21600"/>
                  </a:lnTo>
                  <a:lnTo>
                    <a:pt x="21600" y="0"/>
                  </a:lnTo>
                  <a:lnTo>
                    <a:pt x="0" y="17280"/>
                  </a:lnTo>
                  <a:lnTo>
                    <a:pt x="0" y="21600"/>
                  </a:lnTo>
                  <a:close/>
                  <a:moveTo>
                    <a:pt x="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AutoShape 19"/>
            <p:cNvSpPr>
              <a:spLocks/>
            </p:cNvSpPr>
            <p:nvPr/>
          </p:nvSpPr>
          <p:spPr bwMode="auto">
            <a:xfrm>
              <a:off x="3370" y="584"/>
              <a:ext cx="144" cy="80"/>
            </a:xfrm>
            <a:custGeom>
              <a:avLst/>
              <a:gdLst/>
              <a:ahLst/>
              <a:cxnLst/>
              <a:rect l="0" t="0" r="r" b="b"/>
              <a:pathLst>
                <a:path w="21600" h="21600">
                  <a:moveTo>
                    <a:pt x="12000" y="0"/>
                  </a:moveTo>
                  <a:lnTo>
                    <a:pt x="12000" y="0"/>
                  </a:lnTo>
                  <a:lnTo>
                    <a:pt x="4800" y="8640"/>
                  </a:lnTo>
                  <a:lnTo>
                    <a:pt x="0" y="21600"/>
                  </a:lnTo>
                  <a:lnTo>
                    <a:pt x="2400" y="21600"/>
                  </a:lnTo>
                  <a:lnTo>
                    <a:pt x="7200" y="12960"/>
                  </a:lnTo>
                  <a:lnTo>
                    <a:pt x="21600" y="4320"/>
                  </a:lnTo>
                  <a:lnTo>
                    <a:pt x="16800" y="0"/>
                  </a:lnTo>
                  <a:lnTo>
                    <a:pt x="12000" y="0"/>
                  </a:lnTo>
                  <a:close/>
                  <a:moveTo>
                    <a:pt x="120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utoShape 20"/>
            <p:cNvSpPr>
              <a:spLocks/>
            </p:cNvSpPr>
            <p:nvPr/>
          </p:nvSpPr>
          <p:spPr bwMode="auto">
            <a:xfrm>
              <a:off x="5739" y="2112"/>
              <a:ext cx="48" cy="16"/>
            </a:xfrm>
            <a:custGeom>
              <a:avLst/>
              <a:gdLst/>
              <a:ahLst/>
              <a:cxnLst/>
              <a:rect l="0" t="0" r="r" b="b"/>
              <a:pathLst>
                <a:path w="21600" h="21600">
                  <a:moveTo>
                    <a:pt x="7200" y="21600"/>
                  </a:moveTo>
                  <a:lnTo>
                    <a:pt x="7200" y="21600"/>
                  </a:lnTo>
                  <a:lnTo>
                    <a:pt x="14400" y="21600"/>
                  </a:lnTo>
                  <a:lnTo>
                    <a:pt x="14400" y="0"/>
                  </a:lnTo>
                  <a:lnTo>
                    <a:pt x="21600" y="0"/>
                  </a:lnTo>
                  <a:lnTo>
                    <a:pt x="14400" y="0"/>
                  </a:lnTo>
                  <a:lnTo>
                    <a:pt x="0" y="0"/>
                  </a:lnTo>
                  <a:lnTo>
                    <a:pt x="0" y="21600"/>
                  </a:lnTo>
                  <a:lnTo>
                    <a:pt x="7200" y="21600"/>
                  </a:lnTo>
                  <a:close/>
                  <a:moveTo>
                    <a:pt x="720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AutoShape 21"/>
            <p:cNvSpPr>
              <a:spLocks/>
            </p:cNvSpPr>
            <p:nvPr/>
          </p:nvSpPr>
          <p:spPr bwMode="auto">
            <a:xfrm>
              <a:off x="2529" y="664"/>
              <a:ext cx="1241" cy="912"/>
            </a:xfrm>
            <a:custGeom>
              <a:avLst/>
              <a:gdLst/>
              <a:ahLst/>
              <a:cxnLst/>
              <a:rect l="0" t="0" r="r" b="b"/>
              <a:pathLst>
                <a:path w="21600" h="21600">
                  <a:moveTo>
                    <a:pt x="1672" y="16674"/>
                  </a:moveTo>
                  <a:lnTo>
                    <a:pt x="1672" y="16674"/>
                  </a:lnTo>
                  <a:lnTo>
                    <a:pt x="1394" y="18189"/>
                  </a:lnTo>
                  <a:lnTo>
                    <a:pt x="557" y="19326"/>
                  </a:lnTo>
                  <a:lnTo>
                    <a:pt x="0" y="20463"/>
                  </a:lnTo>
                  <a:lnTo>
                    <a:pt x="0" y="20842"/>
                  </a:lnTo>
                  <a:lnTo>
                    <a:pt x="0" y="21221"/>
                  </a:lnTo>
                  <a:lnTo>
                    <a:pt x="279" y="21600"/>
                  </a:lnTo>
                  <a:lnTo>
                    <a:pt x="557" y="21221"/>
                  </a:lnTo>
                  <a:lnTo>
                    <a:pt x="1115" y="20842"/>
                  </a:lnTo>
                  <a:lnTo>
                    <a:pt x="1951" y="20842"/>
                  </a:lnTo>
                  <a:lnTo>
                    <a:pt x="2787" y="20084"/>
                  </a:lnTo>
                  <a:lnTo>
                    <a:pt x="3623" y="18947"/>
                  </a:lnTo>
                  <a:lnTo>
                    <a:pt x="4877" y="17053"/>
                  </a:lnTo>
                  <a:lnTo>
                    <a:pt x="5435" y="16295"/>
                  </a:lnTo>
                  <a:lnTo>
                    <a:pt x="6271" y="15537"/>
                  </a:lnTo>
                  <a:lnTo>
                    <a:pt x="6828" y="14779"/>
                  </a:lnTo>
                  <a:lnTo>
                    <a:pt x="7107" y="14400"/>
                  </a:lnTo>
                  <a:lnTo>
                    <a:pt x="7665" y="14021"/>
                  </a:lnTo>
                  <a:lnTo>
                    <a:pt x="7943" y="14400"/>
                  </a:lnTo>
                  <a:lnTo>
                    <a:pt x="7943" y="14779"/>
                  </a:lnTo>
                  <a:lnTo>
                    <a:pt x="7943" y="16295"/>
                  </a:lnTo>
                  <a:lnTo>
                    <a:pt x="7665" y="16674"/>
                  </a:lnTo>
                  <a:lnTo>
                    <a:pt x="7386" y="16674"/>
                  </a:lnTo>
                  <a:lnTo>
                    <a:pt x="6550" y="17053"/>
                  </a:lnTo>
                  <a:lnTo>
                    <a:pt x="5992" y="17811"/>
                  </a:lnTo>
                  <a:lnTo>
                    <a:pt x="5714" y="18189"/>
                  </a:lnTo>
                  <a:lnTo>
                    <a:pt x="5435" y="18568"/>
                  </a:lnTo>
                  <a:lnTo>
                    <a:pt x="6271" y="18189"/>
                  </a:lnTo>
                  <a:lnTo>
                    <a:pt x="7107" y="17811"/>
                  </a:lnTo>
                  <a:lnTo>
                    <a:pt x="8779" y="16674"/>
                  </a:lnTo>
                  <a:lnTo>
                    <a:pt x="8779" y="17053"/>
                  </a:lnTo>
                  <a:lnTo>
                    <a:pt x="9058" y="17432"/>
                  </a:lnTo>
                  <a:lnTo>
                    <a:pt x="9615" y="15158"/>
                  </a:lnTo>
                  <a:lnTo>
                    <a:pt x="10452" y="14021"/>
                  </a:lnTo>
                  <a:lnTo>
                    <a:pt x="11009" y="13263"/>
                  </a:lnTo>
                  <a:lnTo>
                    <a:pt x="10730" y="13263"/>
                  </a:lnTo>
                  <a:lnTo>
                    <a:pt x="10452" y="13263"/>
                  </a:lnTo>
                  <a:lnTo>
                    <a:pt x="10173" y="13263"/>
                  </a:lnTo>
                  <a:lnTo>
                    <a:pt x="10730" y="12884"/>
                  </a:lnTo>
                  <a:lnTo>
                    <a:pt x="11288" y="12505"/>
                  </a:lnTo>
                  <a:lnTo>
                    <a:pt x="11566" y="11747"/>
                  </a:lnTo>
                  <a:lnTo>
                    <a:pt x="12124" y="10611"/>
                  </a:lnTo>
                  <a:lnTo>
                    <a:pt x="12403" y="10989"/>
                  </a:lnTo>
                  <a:lnTo>
                    <a:pt x="12681" y="10989"/>
                  </a:lnTo>
                  <a:lnTo>
                    <a:pt x="12960" y="11368"/>
                  </a:lnTo>
                  <a:lnTo>
                    <a:pt x="13239" y="11368"/>
                  </a:lnTo>
                  <a:lnTo>
                    <a:pt x="13239" y="10989"/>
                  </a:lnTo>
                  <a:lnTo>
                    <a:pt x="13239" y="10611"/>
                  </a:lnTo>
                  <a:lnTo>
                    <a:pt x="13239" y="10232"/>
                  </a:lnTo>
                  <a:lnTo>
                    <a:pt x="13239" y="9853"/>
                  </a:lnTo>
                  <a:lnTo>
                    <a:pt x="13517" y="9474"/>
                  </a:lnTo>
                  <a:lnTo>
                    <a:pt x="13796" y="9474"/>
                  </a:lnTo>
                  <a:lnTo>
                    <a:pt x="14632" y="9853"/>
                  </a:lnTo>
                  <a:lnTo>
                    <a:pt x="15190" y="9853"/>
                  </a:lnTo>
                  <a:lnTo>
                    <a:pt x="15468" y="9853"/>
                  </a:lnTo>
                  <a:lnTo>
                    <a:pt x="15747" y="9095"/>
                  </a:lnTo>
                  <a:lnTo>
                    <a:pt x="15747" y="8337"/>
                  </a:lnTo>
                  <a:lnTo>
                    <a:pt x="15468" y="8337"/>
                  </a:lnTo>
                  <a:lnTo>
                    <a:pt x="14632" y="8337"/>
                  </a:lnTo>
                  <a:lnTo>
                    <a:pt x="14075" y="8716"/>
                  </a:lnTo>
                  <a:lnTo>
                    <a:pt x="14632" y="7958"/>
                  </a:lnTo>
                  <a:lnTo>
                    <a:pt x="15468" y="7579"/>
                  </a:lnTo>
                  <a:lnTo>
                    <a:pt x="16305" y="7579"/>
                  </a:lnTo>
                  <a:lnTo>
                    <a:pt x="16862" y="6821"/>
                  </a:lnTo>
                  <a:lnTo>
                    <a:pt x="16583" y="6821"/>
                  </a:lnTo>
                  <a:lnTo>
                    <a:pt x="16305" y="7200"/>
                  </a:lnTo>
                  <a:lnTo>
                    <a:pt x="15747" y="6821"/>
                  </a:lnTo>
                  <a:lnTo>
                    <a:pt x="16026" y="6442"/>
                  </a:lnTo>
                  <a:lnTo>
                    <a:pt x="16305" y="6063"/>
                  </a:lnTo>
                  <a:lnTo>
                    <a:pt x="17977" y="4926"/>
                  </a:lnTo>
                  <a:lnTo>
                    <a:pt x="18255" y="5305"/>
                  </a:lnTo>
                  <a:lnTo>
                    <a:pt x="18813" y="4926"/>
                  </a:lnTo>
                  <a:lnTo>
                    <a:pt x="19092" y="4547"/>
                  </a:lnTo>
                  <a:lnTo>
                    <a:pt x="19092" y="4168"/>
                  </a:lnTo>
                  <a:lnTo>
                    <a:pt x="18813" y="3789"/>
                  </a:lnTo>
                  <a:lnTo>
                    <a:pt x="18255" y="3789"/>
                  </a:lnTo>
                  <a:lnTo>
                    <a:pt x="17698" y="3411"/>
                  </a:lnTo>
                  <a:lnTo>
                    <a:pt x="18255" y="3032"/>
                  </a:lnTo>
                  <a:lnTo>
                    <a:pt x="18813" y="2653"/>
                  </a:lnTo>
                  <a:lnTo>
                    <a:pt x="19928" y="2653"/>
                  </a:lnTo>
                  <a:lnTo>
                    <a:pt x="20764" y="2274"/>
                  </a:lnTo>
                  <a:lnTo>
                    <a:pt x="21043" y="2274"/>
                  </a:lnTo>
                  <a:lnTo>
                    <a:pt x="21043" y="1895"/>
                  </a:lnTo>
                  <a:lnTo>
                    <a:pt x="21043" y="1516"/>
                  </a:lnTo>
                  <a:lnTo>
                    <a:pt x="20764" y="1137"/>
                  </a:lnTo>
                  <a:lnTo>
                    <a:pt x="19928" y="1137"/>
                  </a:lnTo>
                  <a:lnTo>
                    <a:pt x="19092" y="1137"/>
                  </a:lnTo>
                  <a:lnTo>
                    <a:pt x="18534" y="1516"/>
                  </a:lnTo>
                  <a:lnTo>
                    <a:pt x="17698" y="1895"/>
                  </a:lnTo>
                  <a:lnTo>
                    <a:pt x="16862" y="2274"/>
                  </a:lnTo>
                  <a:lnTo>
                    <a:pt x="16862" y="1895"/>
                  </a:lnTo>
                  <a:lnTo>
                    <a:pt x="18534" y="1137"/>
                  </a:lnTo>
                  <a:lnTo>
                    <a:pt x="20206" y="758"/>
                  </a:lnTo>
                  <a:lnTo>
                    <a:pt x="21043" y="758"/>
                  </a:lnTo>
                  <a:lnTo>
                    <a:pt x="21600" y="758"/>
                  </a:lnTo>
                  <a:lnTo>
                    <a:pt x="20485" y="379"/>
                  </a:lnTo>
                  <a:lnTo>
                    <a:pt x="19370" y="0"/>
                  </a:lnTo>
                  <a:lnTo>
                    <a:pt x="18534" y="379"/>
                  </a:lnTo>
                  <a:lnTo>
                    <a:pt x="17419" y="758"/>
                  </a:lnTo>
                  <a:lnTo>
                    <a:pt x="16305" y="1137"/>
                  </a:lnTo>
                  <a:lnTo>
                    <a:pt x="16026" y="1516"/>
                  </a:lnTo>
                  <a:lnTo>
                    <a:pt x="15747" y="1895"/>
                  </a:lnTo>
                  <a:lnTo>
                    <a:pt x="15468" y="2653"/>
                  </a:lnTo>
                  <a:lnTo>
                    <a:pt x="15190" y="3789"/>
                  </a:lnTo>
                  <a:lnTo>
                    <a:pt x="14354" y="4168"/>
                  </a:lnTo>
                  <a:lnTo>
                    <a:pt x="13796" y="4547"/>
                  </a:lnTo>
                  <a:lnTo>
                    <a:pt x="13796" y="4926"/>
                  </a:lnTo>
                  <a:lnTo>
                    <a:pt x="14075" y="5305"/>
                  </a:lnTo>
                  <a:lnTo>
                    <a:pt x="14632" y="4926"/>
                  </a:lnTo>
                  <a:lnTo>
                    <a:pt x="15190" y="4926"/>
                  </a:lnTo>
                  <a:lnTo>
                    <a:pt x="15468" y="4926"/>
                  </a:lnTo>
                  <a:lnTo>
                    <a:pt x="15468" y="5305"/>
                  </a:lnTo>
                  <a:lnTo>
                    <a:pt x="14911" y="5684"/>
                  </a:lnTo>
                  <a:lnTo>
                    <a:pt x="13796" y="6442"/>
                  </a:lnTo>
                  <a:lnTo>
                    <a:pt x="11845" y="7579"/>
                  </a:lnTo>
                  <a:lnTo>
                    <a:pt x="11288" y="8716"/>
                  </a:lnTo>
                  <a:lnTo>
                    <a:pt x="10730" y="9853"/>
                  </a:lnTo>
                  <a:lnTo>
                    <a:pt x="10173" y="10611"/>
                  </a:lnTo>
                  <a:lnTo>
                    <a:pt x="9058" y="11368"/>
                  </a:lnTo>
                  <a:lnTo>
                    <a:pt x="8501" y="11368"/>
                  </a:lnTo>
                  <a:lnTo>
                    <a:pt x="8222" y="11368"/>
                  </a:lnTo>
                  <a:lnTo>
                    <a:pt x="8222" y="11747"/>
                  </a:lnTo>
                  <a:lnTo>
                    <a:pt x="8222" y="12505"/>
                  </a:lnTo>
                  <a:lnTo>
                    <a:pt x="8222" y="12884"/>
                  </a:lnTo>
                  <a:lnTo>
                    <a:pt x="7943" y="13642"/>
                  </a:lnTo>
                  <a:lnTo>
                    <a:pt x="7665" y="13642"/>
                  </a:lnTo>
                  <a:lnTo>
                    <a:pt x="7386" y="13642"/>
                  </a:lnTo>
                  <a:lnTo>
                    <a:pt x="6828" y="13263"/>
                  </a:lnTo>
                  <a:lnTo>
                    <a:pt x="5714" y="12884"/>
                  </a:lnTo>
                  <a:lnTo>
                    <a:pt x="5156" y="12884"/>
                  </a:lnTo>
                  <a:lnTo>
                    <a:pt x="4877" y="12505"/>
                  </a:lnTo>
                  <a:lnTo>
                    <a:pt x="5156" y="12126"/>
                  </a:lnTo>
                  <a:lnTo>
                    <a:pt x="5435" y="12126"/>
                  </a:lnTo>
                  <a:lnTo>
                    <a:pt x="5714" y="11747"/>
                  </a:lnTo>
                  <a:lnTo>
                    <a:pt x="5435" y="10989"/>
                  </a:lnTo>
                  <a:lnTo>
                    <a:pt x="4877" y="10989"/>
                  </a:lnTo>
                  <a:lnTo>
                    <a:pt x="4599" y="11368"/>
                  </a:lnTo>
                  <a:lnTo>
                    <a:pt x="4320" y="12505"/>
                  </a:lnTo>
                  <a:lnTo>
                    <a:pt x="3902" y="14021"/>
                  </a:lnTo>
                  <a:lnTo>
                    <a:pt x="2787" y="15158"/>
                  </a:lnTo>
                  <a:lnTo>
                    <a:pt x="2230" y="15916"/>
                  </a:lnTo>
                  <a:lnTo>
                    <a:pt x="1672" y="16674"/>
                  </a:lnTo>
                  <a:close/>
                  <a:moveTo>
                    <a:pt x="1672" y="16674"/>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AutoShape 22"/>
            <p:cNvSpPr>
              <a:spLocks/>
            </p:cNvSpPr>
            <p:nvPr/>
          </p:nvSpPr>
          <p:spPr bwMode="auto">
            <a:xfrm>
              <a:off x="3818" y="2096"/>
              <a:ext cx="504" cy="352"/>
            </a:xfrm>
            <a:custGeom>
              <a:avLst/>
              <a:gdLst/>
              <a:ahLst/>
              <a:cxnLst/>
              <a:rect l="0" t="0" r="r" b="b"/>
              <a:pathLst>
                <a:path w="21600" h="21600">
                  <a:moveTo>
                    <a:pt x="2743" y="16691"/>
                  </a:moveTo>
                  <a:lnTo>
                    <a:pt x="2743" y="16691"/>
                  </a:lnTo>
                  <a:lnTo>
                    <a:pt x="2743" y="17673"/>
                  </a:lnTo>
                  <a:lnTo>
                    <a:pt x="4457" y="19636"/>
                  </a:lnTo>
                  <a:lnTo>
                    <a:pt x="5829" y="21600"/>
                  </a:lnTo>
                  <a:lnTo>
                    <a:pt x="7886" y="21600"/>
                  </a:lnTo>
                  <a:lnTo>
                    <a:pt x="12000" y="20618"/>
                  </a:lnTo>
                  <a:lnTo>
                    <a:pt x="16114" y="18655"/>
                  </a:lnTo>
                  <a:lnTo>
                    <a:pt x="16800" y="18655"/>
                  </a:lnTo>
                  <a:lnTo>
                    <a:pt x="17486" y="18655"/>
                  </a:lnTo>
                  <a:lnTo>
                    <a:pt x="18857" y="17673"/>
                  </a:lnTo>
                  <a:lnTo>
                    <a:pt x="19543" y="15709"/>
                  </a:lnTo>
                  <a:lnTo>
                    <a:pt x="20914" y="14727"/>
                  </a:lnTo>
                  <a:lnTo>
                    <a:pt x="21600" y="13745"/>
                  </a:lnTo>
                  <a:lnTo>
                    <a:pt x="21600" y="12764"/>
                  </a:lnTo>
                  <a:lnTo>
                    <a:pt x="21600" y="10800"/>
                  </a:lnTo>
                  <a:lnTo>
                    <a:pt x="20914" y="8836"/>
                  </a:lnTo>
                  <a:lnTo>
                    <a:pt x="20229" y="7855"/>
                  </a:lnTo>
                  <a:lnTo>
                    <a:pt x="18857" y="7855"/>
                  </a:lnTo>
                  <a:lnTo>
                    <a:pt x="16114" y="8836"/>
                  </a:lnTo>
                  <a:lnTo>
                    <a:pt x="14057" y="8836"/>
                  </a:lnTo>
                  <a:lnTo>
                    <a:pt x="13371" y="7855"/>
                  </a:lnTo>
                  <a:lnTo>
                    <a:pt x="12686" y="6873"/>
                  </a:lnTo>
                  <a:lnTo>
                    <a:pt x="12686" y="5891"/>
                  </a:lnTo>
                  <a:lnTo>
                    <a:pt x="12000" y="4909"/>
                  </a:lnTo>
                  <a:lnTo>
                    <a:pt x="12000" y="5891"/>
                  </a:lnTo>
                  <a:lnTo>
                    <a:pt x="11314" y="6873"/>
                  </a:lnTo>
                  <a:lnTo>
                    <a:pt x="10629" y="6873"/>
                  </a:lnTo>
                  <a:lnTo>
                    <a:pt x="9943" y="6873"/>
                  </a:lnTo>
                  <a:lnTo>
                    <a:pt x="8571" y="7855"/>
                  </a:lnTo>
                  <a:lnTo>
                    <a:pt x="8571" y="6873"/>
                  </a:lnTo>
                  <a:lnTo>
                    <a:pt x="7200" y="8836"/>
                  </a:lnTo>
                  <a:lnTo>
                    <a:pt x="7886" y="6873"/>
                  </a:lnTo>
                  <a:lnTo>
                    <a:pt x="8571" y="5891"/>
                  </a:lnTo>
                  <a:lnTo>
                    <a:pt x="8571" y="3927"/>
                  </a:lnTo>
                  <a:lnTo>
                    <a:pt x="8571" y="1964"/>
                  </a:lnTo>
                  <a:lnTo>
                    <a:pt x="7886" y="982"/>
                  </a:lnTo>
                  <a:lnTo>
                    <a:pt x="7200" y="0"/>
                  </a:lnTo>
                  <a:lnTo>
                    <a:pt x="5829" y="982"/>
                  </a:lnTo>
                  <a:lnTo>
                    <a:pt x="5143" y="1964"/>
                  </a:lnTo>
                  <a:lnTo>
                    <a:pt x="2743" y="4909"/>
                  </a:lnTo>
                  <a:lnTo>
                    <a:pt x="2057" y="4909"/>
                  </a:lnTo>
                  <a:lnTo>
                    <a:pt x="1371" y="3927"/>
                  </a:lnTo>
                  <a:lnTo>
                    <a:pt x="5829" y="6873"/>
                  </a:lnTo>
                  <a:lnTo>
                    <a:pt x="6514" y="6873"/>
                  </a:lnTo>
                  <a:lnTo>
                    <a:pt x="3771" y="7855"/>
                  </a:lnTo>
                  <a:lnTo>
                    <a:pt x="686" y="9818"/>
                  </a:lnTo>
                  <a:lnTo>
                    <a:pt x="0" y="10800"/>
                  </a:lnTo>
                  <a:lnTo>
                    <a:pt x="0" y="11782"/>
                  </a:lnTo>
                  <a:lnTo>
                    <a:pt x="686" y="13745"/>
                  </a:lnTo>
                  <a:lnTo>
                    <a:pt x="2743" y="16691"/>
                  </a:lnTo>
                  <a:close/>
                  <a:moveTo>
                    <a:pt x="2743" y="16691"/>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AutoShape 23"/>
            <p:cNvSpPr>
              <a:spLocks/>
            </p:cNvSpPr>
            <p:nvPr/>
          </p:nvSpPr>
          <p:spPr bwMode="auto">
            <a:xfrm>
              <a:off x="2689" y="936"/>
              <a:ext cx="280" cy="192"/>
            </a:xfrm>
            <a:custGeom>
              <a:avLst/>
              <a:gdLst/>
              <a:ahLst/>
              <a:cxnLst/>
              <a:rect l="0" t="0" r="r" b="b"/>
              <a:pathLst>
                <a:path w="21600" h="21600">
                  <a:moveTo>
                    <a:pt x="10491" y="5400"/>
                  </a:moveTo>
                  <a:lnTo>
                    <a:pt x="10491" y="5400"/>
                  </a:lnTo>
                  <a:lnTo>
                    <a:pt x="8023" y="5400"/>
                  </a:lnTo>
                  <a:lnTo>
                    <a:pt x="6789" y="3600"/>
                  </a:lnTo>
                  <a:lnTo>
                    <a:pt x="4937" y="5400"/>
                  </a:lnTo>
                  <a:lnTo>
                    <a:pt x="1234" y="12600"/>
                  </a:lnTo>
                  <a:lnTo>
                    <a:pt x="0" y="18000"/>
                  </a:lnTo>
                  <a:lnTo>
                    <a:pt x="0" y="19800"/>
                  </a:lnTo>
                  <a:lnTo>
                    <a:pt x="1234" y="21600"/>
                  </a:lnTo>
                  <a:lnTo>
                    <a:pt x="2469" y="21600"/>
                  </a:lnTo>
                  <a:lnTo>
                    <a:pt x="3703" y="19800"/>
                  </a:lnTo>
                  <a:lnTo>
                    <a:pt x="4937" y="16200"/>
                  </a:lnTo>
                  <a:lnTo>
                    <a:pt x="12960" y="9000"/>
                  </a:lnTo>
                  <a:lnTo>
                    <a:pt x="16663" y="3600"/>
                  </a:lnTo>
                  <a:lnTo>
                    <a:pt x="21600" y="0"/>
                  </a:lnTo>
                  <a:lnTo>
                    <a:pt x="20366" y="0"/>
                  </a:lnTo>
                  <a:lnTo>
                    <a:pt x="10491" y="5400"/>
                  </a:lnTo>
                  <a:close/>
                  <a:moveTo>
                    <a:pt x="10491" y="54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AutoShape 24"/>
            <p:cNvSpPr>
              <a:spLocks/>
            </p:cNvSpPr>
            <p:nvPr/>
          </p:nvSpPr>
          <p:spPr bwMode="auto">
            <a:xfrm>
              <a:off x="5579" y="3528"/>
              <a:ext cx="112" cy="96"/>
            </a:xfrm>
            <a:custGeom>
              <a:avLst/>
              <a:gdLst/>
              <a:ahLst/>
              <a:cxnLst/>
              <a:rect l="0" t="0" r="r" b="b"/>
              <a:pathLst>
                <a:path w="21600" h="21600">
                  <a:moveTo>
                    <a:pt x="6171" y="7200"/>
                  </a:moveTo>
                  <a:lnTo>
                    <a:pt x="6171" y="7200"/>
                  </a:lnTo>
                  <a:lnTo>
                    <a:pt x="0" y="7200"/>
                  </a:lnTo>
                  <a:lnTo>
                    <a:pt x="0" y="18000"/>
                  </a:lnTo>
                  <a:lnTo>
                    <a:pt x="0" y="21600"/>
                  </a:lnTo>
                  <a:lnTo>
                    <a:pt x="3086" y="21600"/>
                  </a:lnTo>
                  <a:lnTo>
                    <a:pt x="9257" y="18000"/>
                  </a:lnTo>
                  <a:lnTo>
                    <a:pt x="15429" y="10800"/>
                  </a:lnTo>
                  <a:lnTo>
                    <a:pt x="21600" y="0"/>
                  </a:lnTo>
                  <a:lnTo>
                    <a:pt x="6171" y="7200"/>
                  </a:lnTo>
                  <a:close/>
                  <a:moveTo>
                    <a:pt x="6171" y="72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AutoShape 25"/>
            <p:cNvSpPr>
              <a:spLocks/>
            </p:cNvSpPr>
            <p:nvPr/>
          </p:nvSpPr>
          <p:spPr bwMode="auto">
            <a:xfrm>
              <a:off x="4354" y="3448"/>
              <a:ext cx="48" cy="64"/>
            </a:xfrm>
            <a:custGeom>
              <a:avLst/>
              <a:gdLst/>
              <a:ahLst/>
              <a:cxnLst/>
              <a:rect l="0" t="0" r="r" b="b"/>
              <a:pathLst>
                <a:path w="21600" h="21600">
                  <a:moveTo>
                    <a:pt x="21600" y="5400"/>
                  </a:moveTo>
                  <a:lnTo>
                    <a:pt x="21600" y="5400"/>
                  </a:lnTo>
                  <a:lnTo>
                    <a:pt x="14400" y="0"/>
                  </a:lnTo>
                  <a:lnTo>
                    <a:pt x="0" y="21600"/>
                  </a:lnTo>
                  <a:lnTo>
                    <a:pt x="7200" y="16200"/>
                  </a:lnTo>
                  <a:lnTo>
                    <a:pt x="21600" y="5400"/>
                  </a:lnTo>
                  <a:close/>
                  <a:moveTo>
                    <a:pt x="21600" y="54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AutoShape 26"/>
            <p:cNvSpPr>
              <a:spLocks/>
            </p:cNvSpPr>
            <p:nvPr/>
          </p:nvSpPr>
          <p:spPr bwMode="auto">
            <a:xfrm>
              <a:off x="4274" y="3144"/>
              <a:ext cx="561" cy="1016"/>
            </a:xfrm>
            <a:custGeom>
              <a:avLst/>
              <a:gdLst/>
              <a:ahLst/>
              <a:cxnLst/>
              <a:rect l="0" t="0" r="r" b="b"/>
              <a:pathLst>
                <a:path w="21600" h="21600">
                  <a:moveTo>
                    <a:pt x="1851" y="21260"/>
                  </a:moveTo>
                  <a:lnTo>
                    <a:pt x="1851" y="21260"/>
                  </a:lnTo>
                  <a:lnTo>
                    <a:pt x="2469" y="21600"/>
                  </a:lnTo>
                  <a:lnTo>
                    <a:pt x="3703" y="21600"/>
                  </a:lnTo>
                  <a:lnTo>
                    <a:pt x="3703" y="21260"/>
                  </a:lnTo>
                  <a:lnTo>
                    <a:pt x="4320" y="20920"/>
                  </a:lnTo>
                  <a:lnTo>
                    <a:pt x="4320" y="20580"/>
                  </a:lnTo>
                  <a:lnTo>
                    <a:pt x="4937" y="20580"/>
                  </a:lnTo>
                  <a:lnTo>
                    <a:pt x="6171" y="20920"/>
                  </a:lnTo>
                  <a:lnTo>
                    <a:pt x="6789" y="21260"/>
                  </a:lnTo>
                  <a:lnTo>
                    <a:pt x="7406" y="21260"/>
                  </a:lnTo>
                  <a:lnTo>
                    <a:pt x="9257" y="20920"/>
                  </a:lnTo>
                  <a:lnTo>
                    <a:pt x="11109" y="20580"/>
                  </a:lnTo>
                  <a:lnTo>
                    <a:pt x="12960" y="20580"/>
                  </a:lnTo>
                  <a:lnTo>
                    <a:pt x="15429" y="20920"/>
                  </a:lnTo>
                  <a:lnTo>
                    <a:pt x="15429" y="21260"/>
                  </a:lnTo>
                  <a:lnTo>
                    <a:pt x="16046" y="21260"/>
                  </a:lnTo>
                  <a:lnTo>
                    <a:pt x="16663" y="20239"/>
                  </a:lnTo>
                  <a:lnTo>
                    <a:pt x="16663" y="19219"/>
                  </a:lnTo>
                  <a:lnTo>
                    <a:pt x="18514" y="18539"/>
                  </a:lnTo>
                  <a:lnTo>
                    <a:pt x="19749" y="18539"/>
                  </a:lnTo>
                  <a:lnTo>
                    <a:pt x="20983" y="18198"/>
                  </a:lnTo>
                  <a:lnTo>
                    <a:pt x="21600" y="16838"/>
                  </a:lnTo>
                  <a:lnTo>
                    <a:pt x="21600" y="15987"/>
                  </a:lnTo>
                  <a:lnTo>
                    <a:pt x="20983" y="15647"/>
                  </a:lnTo>
                  <a:lnTo>
                    <a:pt x="19749" y="15647"/>
                  </a:lnTo>
                  <a:lnTo>
                    <a:pt x="18514" y="15307"/>
                  </a:lnTo>
                  <a:lnTo>
                    <a:pt x="17897" y="14287"/>
                  </a:lnTo>
                  <a:lnTo>
                    <a:pt x="17897" y="12926"/>
                  </a:lnTo>
                  <a:lnTo>
                    <a:pt x="16663" y="11225"/>
                  </a:lnTo>
                  <a:lnTo>
                    <a:pt x="14811" y="8504"/>
                  </a:lnTo>
                  <a:lnTo>
                    <a:pt x="14811" y="8164"/>
                  </a:lnTo>
                  <a:lnTo>
                    <a:pt x="11109" y="6803"/>
                  </a:lnTo>
                  <a:lnTo>
                    <a:pt x="10491" y="6803"/>
                  </a:lnTo>
                  <a:lnTo>
                    <a:pt x="9874" y="6463"/>
                  </a:lnTo>
                  <a:lnTo>
                    <a:pt x="9874" y="6123"/>
                  </a:lnTo>
                  <a:lnTo>
                    <a:pt x="11109" y="5783"/>
                  </a:lnTo>
                  <a:lnTo>
                    <a:pt x="13577" y="5443"/>
                  </a:lnTo>
                  <a:lnTo>
                    <a:pt x="15429" y="5102"/>
                  </a:lnTo>
                  <a:lnTo>
                    <a:pt x="16663" y="4762"/>
                  </a:lnTo>
                  <a:lnTo>
                    <a:pt x="16663" y="4082"/>
                  </a:lnTo>
                  <a:lnTo>
                    <a:pt x="16046" y="3402"/>
                  </a:lnTo>
                  <a:lnTo>
                    <a:pt x="14811" y="3061"/>
                  </a:lnTo>
                  <a:lnTo>
                    <a:pt x="13577" y="3061"/>
                  </a:lnTo>
                  <a:lnTo>
                    <a:pt x="11726" y="3061"/>
                  </a:lnTo>
                  <a:lnTo>
                    <a:pt x="9874" y="2721"/>
                  </a:lnTo>
                  <a:lnTo>
                    <a:pt x="9257" y="2721"/>
                  </a:lnTo>
                  <a:lnTo>
                    <a:pt x="9874" y="2381"/>
                  </a:lnTo>
                  <a:lnTo>
                    <a:pt x="11109" y="2041"/>
                  </a:lnTo>
                  <a:lnTo>
                    <a:pt x="12960" y="1701"/>
                  </a:lnTo>
                  <a:lnTo>
                    <a:pt x="13577" y="1361"/>
                  </a:lnTo>
                  <a:lnTo>
                    <a:pt x="13577" y="1020"/>
                  </a:lnTo>
                  <a:lnTo>
                    <a:pt x="12960" y="340"/>
                  </a:lnTo>
                  <a:lnTo>
                    <a:pt x="11726" y="340"/>
                  </a:lnTo>
                  <a:lnTo>
                    <a:pt x="9257" y="0"/>
                  </a:lnTo>
                  <a:lnTo>
                    <a:pt x="9257" y="680"/>
                  </a:lnTo>
                  <a:lnTo>
                    <a:pt x="8023" y="1701"/>
                  </a:lnTo>
                  <a:lnTo>
                    <a:pt x="7406" y="1701"/>
                  </a:lnTo>
                  <a:lnTo>
                    <a:pt x="6789" y="1361"/>
                  </a:lnTo>
                  <a:lnTo>
                    <a:pt x="6171" y="1701"/>
                  </a:lnTo>
                  <a:lnTo>
                    <a:pt x="6171" y="2041"/>
                  </a:lnTo>
                  <a:lnTo>
                    <a:pt x="6789" y="2721"/>
                  </a:lnTo>
                  <a:lnTo>
                    <a:pt x="6171" y="3402"/>
                  </a:lnTo>
                  <a:lnTo>
                    <a:pt x="5554" y="4082"/>
                  </a:lnTo>
                  <a:lnTo>
                    <a:pt x="4937" y="4422"/>
                  </a:lnTo>
                  <a:lnTo>
                    <a:pt x="4937" y="5102"/>
                  </a:lnTo>
                  <a:lnTo>
                    <a:pt x="6171" y="4762"/>
                  </a:lnTo>
                  <a:lnTo>
                    <a:pt x="6789" y="4422"/>
                  </a:lnTo>
                  <a:lnTo>
                    <a:pt x="6171" y="5102"/>
                  </a:lnTo>
                  <a:lnTo>
                    <a:pt x="5554" y="5443"/>
                  </a:lnTo>
                  <a:lnTo>
                    <a:pt x="4320" y="6123"/>
                  </a:lnTo>
                  <a:lnTo>
                    <a:pt x="4320" y="6463"/>
                  </a:lnTo>
                  <a:lnTo>
                    <a:pt x="4937" y="6123"/>
                  </a:lnTo>
                  <a:lnTo>
                    <a:pt x="5554" y="5783"/>
                  </a:lnTo>
                  <a:lnTo>
                    <a:pt x="6171" y="5443"/>
                  </a:lnTo>
                  <a:lnTo>
                    <a:pt x="6789" y="5783"/>
                  </a:lnTo>
                  <a:lnTo>
                    <a:pt x="6789" y="6123"/>
                  </a:lnTo>
                  <a:lnTo>
                    <a:pt x="6789" y="6803"/>
                  </a:lnTo>
                  <a:lnTo>
                    <a:pt x="6789" y="7824"/>
                  </a:lnTo>
                  <a:lnTo>
                    <a:pt x="7406" y="9524"/>
                  </a:lnTo>
                  <a:lnTo>
                    <a:pt x="8640" y="12926"/>
                  </a:lnTo>
                  <a:lnTo>
                    <a:pt x="9257" y="13266"/>
                  </a:lnTo>
                  <a:lnTo>
                    <a:pt x="9257" y="13606"/>
                  </a:lnTo>
                  <a:lnTo>
                    <a:pt x="8023" y="13606"/>
                  </a:lnTo>
                  <a:lnTo>
                    <a:pt x="6171" y="13266"/>
                  </a:lnTo>
                  <a:lnTo>
                    <a:pt x="4320" y="13606"/>
                  </a:lnTo>
                  <a:lnTo>
                    <a:pt x="3703" y="13946"/>
                  </a:lnTo>
                  <a:lnTo>
                    <a:pt x="3086" y="14287"/>
                  </a:lnTo>
                  <a:lnTo>
                    <a:pt x="3086" y="14967"/>
                  </a:lnTo>
                  <a:lnTo>
                    <a:pt x="3703" y="14967"/>
                  </a:lnTo>
                  <a:lnTo>
                    <a:pt x="4937" y="15307"/>
                  </a:lnTo>
                  <a:lnTo>
                    <a:pt x="4937" y="15647"/>
                  </a:lnTo>
                  <a:lnTo>
                    <a:pt x="3703" y="15987"/>
                  </a:lnTo>
                  <a:lnTo>
                    <a:pt x="1851" y="16498"/>
                  </a:lnTo>
                  <a:lnTo>
                    <a:pt x="617" y="16498"/>
                  </a:lnTo>
                  <a:lnTo>
                    <a:pt x="0" y="16838"/>
                  </a:lnTo>
                  <a:lnTo>
                    <a:pt x="617" y="17178"/>
                  </a:lnTo>
                  <a:lnTo>
                    <a:pt x="1234" y="17518"/>
                  </a:lnTo>
                  <a:lnTo>
                    <a:pt x="3086" y="17858"/>
                  </a:lnTo>
                  <a:lnTo>
                    <a:pt x="4320" y="18539"/>
                  </a:lnTo>
                  <a:lnTo>
                    <a:pt x="5554" y="18879"/>
                  </a:lnTo>
                  <a:lnTo>
                    <a:pt x="6789" y="18539"/>
                  </a:lnTo>
                  <a:lnTo>
                    <a:pt x="7406" y="18198"/>
                  </a:lnTo>
                  <a:lnTo>
                    <a:pt x="8023" y="17858"/>
                  </a:lnTo>
                  <a:lnTo>
                    <a:pt x="8640" y="17858"/>
                  </a:lnTo>
                  <a:lnTo>
                    <a:pt x="8640" y="18539"/>
                  </a:lnTo>
                  <a:lnTo>
                    <a:pt x="8023" y="18879"/>
                  </a:lnTo>
                  <a:lnTo>
                    <a:pt x="6171" y="19219"/>
                  </a:lnTo>
                  <a:lnTo>
                    <a:pt x="4320" y="19219"/>
                  </a:lnTo>
                  <a:lnTo>
                    <a:pt x="3703" y="18879"/>
                  </a:lnTo>
                  <a:lnTo>
                    <a:pt x="3086" y="19219"/>
                  </a:lnTo>
                  <a:lnTo>
                    <a:pt x="0" y="19559"/>
                  </a:lnTo>
                  <a:lnTo>
                    <a:pt x="0" y="19899"/>
                  </a:lnTo>
                  <a:lnTo>
                    <a:pt x="0" y="20239"/>
                  </a:lnTo>
                  <a:lnTo>
                    <a:pt x="617" y="20580"/>
                  </a:lnTo>
                  <a:lnTo>
                    <a:pt x="1851" y="21260"/>
                  </a:lnTo>
                  <a:close/>
                  <a:moveTo>
                    <a:pt x="1851" y="2126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AutoShape 27"/>
            <p:cNvSpPr>
              <a:spLocks/>
            </p:cNvSpPr>
            <p:nvPr/>
          </p:nvSpPr>
          <p:spPr bwMode="auto">
            <a:xfrm>
              <a:off x="3906" y="3512"/>
              <a:ext cx="432" cy="368"/>
            </a:xfrm>
            <a:custGeom>
              <a:avLst/>
              <a:gdLst/>
              <a:ahLst/>
              <a:cxnLst/>
              <a:rect l="0" t="0" r="r" b="b"/>
              <a:pathLst>
                <a:path w="21600" h="21600">
                  <a:moveTo>
                    <a:pt x="13600" y="21600"/>
                  </a:moveTo>
                  <a:lnTo>
                    <a:pt x="13600" y="21600"/>
                  </a:lnTo>
                  <a:lnTo>
                    <a:pt x="14400" y="21600"/>
                  </a:lnTo>
                  <a:lnTo>
                    <a:pt x="15200" y="21600"/>
                  </a:lnTo>
                  <a:lnTo>
                    <a:pt x="17600" y="16904"/>
                  </a:lnTo>
                  <a:lnTo>
                    <a:pt x="18400" y="12209"/>
                  </a:lnTo>
                  <a:lnTo>
                    <a:pt x="18400" y="10330"/>
                  </a:lnTo>
                  <a:lnTo>
                    <a:pt x="18400" y="9391"/>
                  </a:lnTo>
                  <a:lnTo>
                    <a:pt x="19200" y="8452"/>
                  </a:lnTo>
                  <a:lnTo>
                    <a:pt x="20000" y="6574"/>
                  </a:lnTo>
                  <a:lnTo>
                    <a:pt x="21600" y="4696"/>
                  </a:lnTo>
                  <a:lnTo>
                    <a:pt x="21600" y="3757"/>
                  </a:lnTo>
                  <a:lnTo>
                    <a:pt x="21600" y="1878"/>
                  </a:lnTo>
                  <a:lnTo>
                    <a:pt x="20000" y="0"/>
                  </a:lnTo>
                  <a:lnTo>
                    <a:pt x="19200" y="0"/>
                  </a:lnTo>
                  <a:lnTo>
                    <a:pt x="17600" y="0"/>
                  </a:lnTo>
                  <a:lnTo>
                    <a:pt x="14400" y="2817"/>
                  </a:lnTo>
                  <a:lnTo>
                    <a:pt x="11200" y="5635"/>
                  </a:lnTo>
                  <a:lnTo>
                    <a:pt x="9600" y="5635"/>
                  </a:lnTo>
                  <a:lnTo>
                    <a:pt x="8000" y="3757"/>
                  </a:lnTo>
                  <a:lnTo>
                    <a:pt x="6400" y="3757"/>
                  </a:lnTo>
                  <a:lnTo>
                    <a:pt x="5600" y="4696"/>
                  </a:lnTo>
                  <a:lnTo>
                    <a:pt x="2400" y="11270"/>
                  </a:lnTo>
                  <a:lnTo>
                    <a:pt x="4000" y="9391"/>
                  </a:lnTo>
                  <a:lnTo>
                    <a:pt x="5600" y="8452"/>
                  </a:lnTo>
                  <a:lnTo>
                    <a:pt x="7200" y="7513"/>
                  </a:lnTo>
                  <a:lnTo>
                    <a:pt x="8000" y="8452"/>
                  </a:lnTo>
                  <a:lnTo>
                    <a:pt x="8000" y="12209"/>
                  </a:lnTo>
                  <a:lnTo>
                    <a:pt x="7200" y="13148"/>
                  </a:lnTo>
                  <a:lnTo>
                    <a:pt x="5600" y="14087"/>
                  </a:lnTo>
                  <a:lnTo>
                    <a:pt x="4000" y="15026"/>
                  </a:lnTo>
                  <a:lnTo>
                    <a:pt x="3200" y="15965"/>
                  </a:lnTo>
                  <a:lnTo>
                    <a:pt x="3200" y="16904"/>
                  </a:lnTo>
                  <a:lnTo>
                    <a:pt x="4800" y="15965"/>
                  </a:lnTo>
                  <a:lnTo>
                    <a:pt x="6400" y="15965"/>
                  </a:lnTo>
                  <a:lnTo>
                    <a:pt x="7200" y="15965"/>
                  </a:lnTo>
                  <a:lnTo>
                    <a:pt x="7200" y="16904"/>
                  </a:lnTo>
                  <a:lnTo>
                    <a:pt x="5600" y="17843"/>
                  </a:lnTo>
                  <a:lnTo>
                    <a:pt x="3200" y="18783"/>
                  </a:lnTo>
                  <a:lnTo>
                    <a:pt x="0" y="17843"/>
                  </a:lnTo>
                  <a:lnTo>
                    <a:pt x="13600" y="21600"/>
                  </a:lnTo>
                  <a:close/>
                  <a:moveTo>
                    <a:pt x="1360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AutoShape 28"/>
            <p:cNvSpPr>
              <a:spLocks/>
            </p:cNvSpPr>
            <p:nvPr/>
          </p:nvSpPr>
          <p:spPr bwMode="auto">
            <a:xfrm>
              <a:off x="1448" y="2984"/>
              <a:ext cx="16" cy="48"/>
            </a:xfrm>
            <a:custGeom>
              <a:avLst/>
              <a:gdLst/>
              <a:ahLst/>
              <a:cxnLst/>
              <a:rect l="0" t="0" r="r" b="b"/>
              <a:pathLst>
                <a:path w="21600" h="21600">
                  <a:moveTo>
                    <a:pt x="21600" y="0"/>
                  </a:moveTo>
                  <a:lnTo>
                    <a:pt x="21600" y="0"/>
                  </a:lnTo>
                  <a:lnTo>
                    <a:pt x="0" y="14400"/>
                  </a:lnTo>
                  <a:lnTo>
                    <a:pt x="0" y="21600"/>
                  </a:lnTo>
                  <a:lnTo>
                    <a:pt x="21600" y="0"/>
                  </a:lnTo>
                  <a:close/>
                  <a:moveTo>
                    <a:pt x="216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AutoShape 29"/>
            <p:cNvSpPr>
              <a:spLocks/>
            </p:cNvSpPr>
            <p:nvPr/>
          </p:nvSpPr>
          <p:spPr bwMode="auto">
            <a:xfrm>
              <a:off x="1368" y="2608"/>
              <a:ext cx="361" cy="424"/>
            </a:xfrm>
            <a:custGeom>
              <a:avLst/>
              <a:gdLst/>
              <a:ahLst/>
              <a:cxnLst/>
              <a:rect l="0" t="0" r="r" b="b"/>
              <a:pathLst>
                <a:path w="21600" h="21600">
                  <a:moveTo>
                    <a:pt x="19680" y="0"/>
                  </a:moveTo>
                  <a:lnTo>
                    <a:pt x="19680" y="0"/>
                  </a:lnTo>
                  <a:lnTo>
                    <a:pt x="17760" y="815"/>
                  </a:lnTo>
                  <a:lnTo>
                    <a:pt x="15360" y="1630"/>
                  </a:lnTo>
                  <a:lnTo>
                    <a:pt x="4800" y="7336"/>
                  </a:lnTo>
                  <a:lnTo>
                    <a:pt x="4800" y="6521"/>
                  </a:lnTo>
                  <a:lnTo>
                    <a:pt x="3840" y="6521"/>
                  </a:lnTo>
                  <a:lnTo>
                    <a:pt x="3840" y="7336"/>
                  </a:lnTo>
                  <a:lnTo>
                    <a:pt x="4800" y="8151"/>
                  </a:lnTo>
                  <a:lnTo>
                    <a:pt x="2880" y="10189"/>
                  </a:lnTo>
                  <a:lnTo>
                    <a:pt x="960" y="11819"/>
                  </a:lnTo>
                  <a:lnTo>
                    <a:pt x="0" y="13449"/>
                  </a:lnTo>
                  <a:lnTo>
                    <a:pt x="1920" y="15894"/>
                  </a:lnTo>
                  <a:lnTo>
                    <a:pt x="2880" y="15894"/>
                  </a:lnTo>
                  <a:lnTo>
                    <a:pt x="3840" y="15894"/>
                  </a:lnTo>
                  <a:lnTo>
                    <a:pt x="4800" y="15894"/>
                  </a:lnTo>
                  <a:lnTo>
                    <a:pt x="3840" y="17525"/>
                  </a:lnTo>
                  <a:lnTo>
                    <a:pt x="1920" y="18340"/>
                  </a:lnTo>
                  <a:lnTo>
                    <a:pt x="0" y="19970"/>
                  </a:lnTo>
                  <a:lnTo>
                    <a:pt x="0" y="20785"/>
                  </a:lnTo>
                  <a:lnTo>
                    <a:pt x="0" y="21600"/>
                  </a:lnTo>
                  <a:lnTo>
                    <a:pt x="1920" y="21600"/>
                  </a:lnTo>
                  <a:lnTo>
                    <a:pt x="3840" y="20785"/>
                  </a:lnTo>
                  <a:lnTo>
                    <a:pt x="4800" y="20785"/>
                  </a:lnTo>
                  <a:lnTo>
                    <a:pt x="3840" y="18340"/>
                  </a:lnTo>
                  <a:lnTo>
                    <a:pt x="4800" y="17525"/>
                  </a:lnTo>
                  <a:lnTo>
                    <a:pt x="5760" y="16709"/>
                  </a:lnTo>
                  <a:lnTo>
                    <a:pt x="6720" y="17525"/>
                  </a:lnTo>
                  <a:lnTo>
                    <a:pt x="8640" y="19155"/>
                  </a:lnTo>
                  <a:lnTo>
                    <a:pt x="9600" y="19155"/>
                  </a:lnTo>
                  <a:lnTo>
                    <a:pt x="10560" y="19155"/>
                  </a:lnTo>
                  <a:lnTo>
                    <a:pt x="10560" y="18340"/>
                  </a:lnTo>
                  <a:lnTo>
                    <a:pt x="9600" y="18340"/>
                  </a:lnTo>
                  <a:lnTo>
                    <a:pt x="8640" y="17525"/>
                  </a:lnTo>
                  <a:lnTo>
                    <a:pt x="10560" y="16709"/>
                  </a:lnTo>
                  <a:lnTo>
                    <a:pt x="9600" y="15894"/>
                  </a:lnTo>
                  <a:lnTo>
                    <a:pt x="11520" y="15079"/>
                  </a:lnTo>
                  <a:lnTo>
                    <a:pt x="12480" y="15079"/>
                  </a:lnTo>
                  <a:lnTo>
                    <a:pt x="13440" y="14264"/>
                  </a:lnTo>
                  <a:lnTo>
                    <a:pt x="12480" y="13449"/>
                  </a:lnTo>
                  <a:lnTo>
                    <a:pt x="11520" y="13449"/>
                  </a:lnTo>
                  <a:lnTo>
                    <a:pt x="10560" y="12634"/>
                  </a:lnTo>
                  <a:lnTo>
                    <a:pt x="9600" y="11819"/>
                  </a:lnTo>
                  <a:lnTo>
                    <a:pt x="9600" y="9374"/>
                  </a:lnTo>
                  <a:lnTo>
                    <a:pt x="10560" y="6521"/>
                  </a:lnTo>
                  <a:lnTo>
                    <a:pt x="21600" y="0"/>
                  </a:lnTo>
                  <a:lnTo>
                    <a:pt x="20640" y="0"/>
                  </a:lnTo>
                  <a:lnTo>
                    <a:pt x="19680" y="0"/>
                  </a:lnTo>
                  <a:close/>
                  <a:moveTo>
                    <a:pt x="1968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AutoShape 30"/>
            <p:cNvSpPr>
              <a:spLocks/>
            </p:cNvSpPr>
            <p:nvPr/>
          </p:nvSpPr>
          <p:spPr bwMode="auto">
            <a:xfrm>
              <a:off x="1384" y="3016"/>
              <a:ext cx="128" cy="128"/>
            </a:xfrm>
            <a:custGeom>
              <a:avLst/>
              <a:gdLst/>
              <a:ahLst/>
              <a:cxnLst/>
              <a:rect l="0" t="0" r="r" b="b"/>
              <a:pathLst>
                <a:path w="21600" h="21600">
                  <a:moveTo>
                    <a:pt x="0" y="16200"/>
                  </a:moveTo>
                  <a:lnTo>
                    <a:pt x="0" y="16200"/>
                  </a:lnTo>
                  <a:lnTo>
                    <a:pt x="0" y="18900"/>
                  </a:lnTo>
                  <a:lnTo>
                    <a:pt x="2700" y="21600"/>
                  </a:lnTo>
                  <a:lnTo>
                    <a:pt x="8100" y="16200"/>
                  </a:lnTo>
                  <a:lnTo>
                    <a:pt x="10800" y="8100"/>
                  </a:lnTo>
                  <a:lnTo>
                    <a:pt x="13500" y="5400"/>
                  </a:lnTo>
                  <a:lnTo>
                    <a:pt x="18900" y="2700"/>
                  </a:lnTo>
                  <a:lnTo>
                    <a:pt x="21600" y="2700"/>
                  </a:lnTo>
                  <a:lnTo>
                    <a:pt x="21600" y="0"/>
                  </a:lnTo>
                  <a:lnTo>
                    <a:pt x="18900" y="0"/>
                  </a:lnTo>
                  <a:lnTo>
                    <a:pt x="16200" y="2700"/>
                  </a:lnTo>
                  <a:lnTo>
                    <a:pt x="13500" y="5400"/>
                  </a:lnTo>
                  <a:lnTo>
                    <a:pt x="10800" y="5400"/>
                  </a:lnTo>
                  <a:lnTo>
                    <a:pt x="10800" y="2700"/>
                  </a:lnTo>
                  <a:lnTo>
                    <a:pt x="8100" y="10800"/>
                  </a:lnTo>
                  <a:lnTo>
                    <a:pt x="0" y="16200"/>
                  </a:lnTo>
                  <a:close/>
                  <a:moveTo>
                    <a:pt x="0" y="162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AutoShape 31"/>
            <p:cNvSpPr>
              <a:spLocks/>
            </p:cNvSpPr>
            <p:nvPr/>
          </p:nvSpPr>
          <p:spPr bwMode="auto">
            <a:xfrm>
              <a:off x="1208" y="2840"/>
              <a:ext cx="80" cy="96"/>
            </a:xfrm>
            <a:custGeom>
              <a:avLst/>
              <a:gdLst/>
              <a:ahLst/>
              <a:cxnLst/>
              <a:rect l="0" t="0" r="r" b="b"/>
              <a:pathLst>
                <a:path w="21600" h="21600">
                  <a:moveTo>
                    <a:pt x="0" y="14400"/>
                  </a:moveTo>
                  <a:lnTo>
                    <a:pt x="0" y="14400"/>
                  </a:lnTo>
                  <a:lnTo>
                    <a:pt x="0" y="18000"/>
                  </a:lnTo>
                  <a:lnTo>
                    <a:pt x="8640" y="21600"/>
                  </a:lnTo>
                  <a:lnTo>
                    <a:pt x="17280" y="10800"/>
                  </a:lnTo>
                  <a:lnTo>
                    <a:pt x="21600" y="0"/>
                  </a:lnTo>
                  <a:lnTo>
                    <a:pt x="8640" y="7200"/>
                  </a:lnTo>
                  <a:lnTo>
                    <a:pt x="0" y="14400"/>
                  </a:lnTo>
                  <a:close/>
                  <a:moveTo>
                    <a:pt x="0" y="144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AutoShape 32"/>
            <p:cNvSpPr>
              <a:spLocks/>
            </p:cNvSpPr>
            <p:nvPr/>
          </p:nvSpPr>
          <p:spPr bwMode="auto">
            <a:xfrm>
              <a:off x="5339" y="5240"/>
              <a:ext cx="80" cy="128"/>
            </a:xfrm>
            <a:custGeom>
              <a:avLst/>
              <a:gdLst/>
              <a:ahLst/>
              <a:cxnLst/>
              <a:rect l="0" t="0" r="r" b="b"/>
              <a:pathLst>
                <a:path w="21600" h="21600">
                  <a:moveTo>
                    <a:pt x="4320" y="21600"/>
                  </a:moveTo>
                  <a:lnTo>
                    <a:pt x="4320" y="21600"/>
                  </a:lnTo>
                  <a:lnTo>
                    <a:pt x="12960" y="13500"/>
                  </a:lnTo>
                  <a:lnTo>
                    <a:pt x="21600" y="0"/>
                  </a:lnTo>
                  <a:lnTo>
                    <a:pt x="8640" y="2700"/>
                  </a:lnTo>
                  <a:lnTo>
                    <a:pt x="0" y="8100"/>
                  </a:lnTo>
                  <a:lnTo>
                    <a:pt x="0" y="16200"/>
                  </a:lnTo>
                  <a:lnTo>
                    <a:pt x="0" y="21600"/>
                  </a:lnTo>
                  <a:lnTo>
                    <a:pt x="4320" y="21600"/>
                  </a:lnTo>
                  <a:close/>
                  <a:moveTo>
                    <a:pt x="432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AutoShape 33"/>
            <p:cNvSpPr>
              <a:spLocks/>
            </p:cNvSpPr>
            <p:nvPr/>
          </p:nvSpPr>
          <p:spPr bwMode="auto">
            <a:xfrm>
              <a:off x="5307" y="5432"/>
              <a:ext cx="160" cy="321"/>
            </a:xfrm>
            <a:custGeom>
              <a:avLst/>
              <a:gdLst/>
              <a:ahLst/>
              <a:cxnLst/>
              <a:rect l="0" t="0" r="r" b="b"/>
              <a:pathLst>
                <a:path w="21600" h="21600">
                  <a:moveTo>
                    <a:pt x="0" y="19440"/>
                  </a:moveTo>
                  <a:lnTo>
                    <a:pt x="0" y="19440"/>
                  </a:lnTo>
                  <a:lnTo>
                    <a:pt x="4320" y="20520"/>
                  </a:lnTo>
                  <a:lnTo>
                    <a:pt x="6480" y="21600"/>
                  </a:lnTo>
                  <a:lnTo>
                    <a:pt x="15120" y="19440"/>
                  </a:lnTo>
                  <a:lnTo>
                    <a:pt x="17280" y="17280"/>
                  </a:lnTo>
                  <a:lnTo>
                    <a:pt x="19440" y="14040"/>
                  </a:lnTo>
                  <a:lnTo>
                    <a:pt x="19440" y="10800"/>
                  </a:lnTo>
                  <a:lnTo>
                    <a:pt x="19440" y="9720"/>
                  </a:lnTo>
                  <a:lnTo>
                    <a:pt x="17280" y="8640"/>
                  </a:lnTo>
                  <a:lnTo>
                    <a:pt x="19440" y="7560"/>
                  </a:lnTo>
                  <a:lnTo>
                    <a:pt x="21600" y="6480"/>
                  </a:lnTo>
                  <a:lnTo>
                    <a:pt x="17280" y="3240"/>
                  </a:lnTo>
                  <a:lnTo>
                    <a:pt x="12960" y="0"/>
                  </a:lnTo>
                  <a:lnTo>
                    <a:pt x="2160" y="19440"/>
                  </a:lnTo>
                  <a:lnTo>
                    <a:pt x="0" y="19440"/>
                  </a:lnTo>
                  <a:close/>
                  <a:moveTo>
                    <a:pt x="0" y="1944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AutoShape 34"/>
            <p:cNvSpPr>
              <a:spLocks/>
            </p:cNvSpPr>
            <p:nvPr/>
          </p:nvSpPr>
          <p:spPr bwMode="auto">
            <a:xfrm>
              <a:off x="7124" y="5561"/>
              <a:ext cx="32" cy="48"/>
            </a:xfrm>
            <a:custGeom>
              <a:avLst/>
              <a:gdLst/>
              <a:ahLst/>
              <a:cxnLst/>
              <a:rect l="0" t="0" r="r" b="b"/>
              <a:pathLst>
                <a:path w="21600" h="21600">
                  <a:moveTo>
                    <a:pt x="0" y="0"/>
                  </a:moveTo>
                  <a:lnTo>
                    <a:pt x="0" y="0"/>
                  </a:lnTo>
                  <a:lnTo>
                    <a:pt x="0" y="14400"/>
                  </a:lnTo>
                  <a:lnTo>
                    <a:pt x="10800" y="21600"/>
                  </a:lnTo>
                  <a:lnTo>
                    <a:pt x="21600" y="14400"/>
                  </a:lnTo>
                  <a:lnTo>
                    <a:pt x="10800" y="0"/>
                  </a:lnTo>
                  <a:lnTo>
                    <a:pt x="0" y="0"/>
                  </a:lnTo>
                  <a:close/>
                  <a:moveTo>
                    <a:pt x="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AutoShape 35"/>
            <p:cNvSpPr>
              <a:spLocks/>
            </p:cNvSpPr>
            <p:nvPr/>
          </p:nvSpPr>
          <p:spPr bwMode="auto">
            <a:xfrm>
              <a:off x="5723" y="5817"/>
              <a:ext cx="336" cy="224"/>
            </a:xfrm>
            <a:custGeom>
              <a:avLst/>
              <a:gdLst/>
              <a:ahLst/>
              <a:cxnLst/>
              <a:rect l="0" t="0" r="r" b="b"/>
              <a:pathLst>
                <a:path w="21600" h="21600">
                  <a:moveTo>
                    <a:pt x="17486" y="1543"/>
                  </a:moveTo>
                  <a:lnTo>
                    <a:pt x="17486" y="1543"/>
                  </a:lnTo>
                  <a:lnTo>
                    <a:pt x="11314" y="3086"/>
                  </a:lnTo>
                  <a:lnTo>
                    <a:pt x="9257" y="4629"/>
                  </a:lnTo>
                  <a:lnTo>
                    <a:pt x="7200" y="3086"/>
                  </a:lnTo>
                  <a:lnTo>
                    <a:pt x="6171" y="1543"/>
                  </a:lnTo>
                  <a:lnTo>
                    <a:pt x="5143" y="1543"/>
                  </a:lnTo>
                  <a:lnTo>
                    <a:pt x="2057" y="1543"/>
                  </a:lnTo>
                  <a:lnTo>
                    <a:pt x="1029" y="4629"/>
                  </a:lnTo>
                  <a:lnTo>
                    <a:pt x="0" y="7714"/>
                  </a:lnTo>
                  <a:lnTo>
                    <a:pt x="1029" y="9257"/>
                  </a:lnTo>
                  <a:lnTo>
                    <a:pt x="3086" y="9257"/>
                  </a:lnTo>
                  <a:lnTo>
                    <a:pt x="5143" y="10800"/>
                  </a:lnTo>
                  <a:lnTo>
                    <a:pt x="9257" y="15429"/>
                  </a:lnTo>
                  <a:lnTo>
                    <a:pt x="13371" y="15429"/>
                  </a:lnTo>
                  <a:lnTo>
                    <a:pt x="14400" y="18514"/>
                  </a:lnTo>
                  <a:lnTo>
                    <a:pt x="15429" y="20057"/>
                  </a:lnTo>
                  <a:lnTo>
                    <a:pt x="16457" y="21600"/>
                  </a:lnTo>
                  <a:lnTo>
                    <a:pt x="18514" y="21600"/>
                  </a:lnTo>
                  <a:lnTo>
                    <a:pt x="19543" y="20057"/>
                  </a:lnTo>
                  <a:lnTo>
                    <a:pt x="20571" y="18514"/>
                  </a:lnTo>
                  <a:lnTo>
                    <a:pt x="20571" y="15429"/>
                  </a:lnTo>
                  <a:lnTo>
                    <a:pt x="18514" y="12343"/>
                  </a:lnTo>
                  <a:lnTo>
                    <a:pt x="18514" y="10800"/>
                  </a:lnTo>
                  <a:lnTo>
                    <a:pt x="19543" y="4629"/>
                  </a:lnTo>
                  <a:lnTo>
                    <a:pt x="21600" y="0"/>
                  </a:lnTo>
                  <a:lnTo>
                    <a:pt x="17486" y="1543"/>
                  </a:lnTo>
                  <a:close/>
                  <a:moveTo>
                    <a:pt x="17486" y="1543"/>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AutoShape 36"/>
            <p:cNvSpPr>
              <a:spLocks/>
            </p:cNvSpPr>
            <p:nvPr/>
          </p:nvSpPr>
          <p:spPr bwMode="auto">
            <a:xfrm>
              <a:off x="7804" y="5833"/>
              <a:ext cx="209" cy="208"/>
            </a:xfrm>
            <a:custGeom>
              <a:avLst/>
              <a:gdLst/>
              <a:ahLst/>
              <a:cxnLst/>
              <a:rect l="0" t="0" r="r" b="b"/>
              <a:pathLst>
                <a:path w="21600" h="21600">
                  <a:moveTo>
                    <a:pt x="0" y="14954"/>
                  </a:moveTo>
                  <a:lnTo>
                    <a:pt x="0" y="14954"/>
                  </a:lnTo>
                  <a:lnTo>
                    <a:pt x="1662" y="18277"/>
                  </a:lnTo>
                  <a:lnTo>
                    <a:pt x="4985" y="19938"/>
                  </a:lnTo>
                  <a:lnTo>
                    <a:pt x="6646" y="21600"/>
                  </a:lnTo>
                  <a:lnTo>
                    <a:pt x="8308" y="19938"/>
                  </a:lnTo>
                  <a:lnTo>
                    <a:pt x="14954" y="13292"/>
                  </a:lnTo>
                  <a:lnTo>
                    <a:pt x="16615" y="11631"/>
                  </a:lnTo>
                  <a:lnTo>
                    <a:pt x="18277" y="11631"/>
                  </a:lnTo>
                  <a:lnTo>
                    <a:pt x="19938" y="6646"/>
                  </a:lnTo>
                  <a:lnTo>
                    <a:pt x="21600" y="0"/>
                  </a:lnTo>
                  <a:lnTo>
                    <a:pt x="18277" y="3323"/>
                  </a:lnTo>
                  <a:lnTo>
                    <a:pt x="14954" y="6646"/>
                  </a:lnTo>
                  <a:lnTo>
                    <a:pt x="9969" y="6646"/>
                  </a:lnTo>
                  <a:lnTo>
                    <a:pt x="4985" y="8308"/>
                  </a:lnTo>
                  <a:lnTo>
                    <a:pt x="4985" y="9969"/>
                  </a:lnTo>
                  <a:lnTo>
                    <a:pt x="6646" y="11631"/>
                  </a:lnTo>
                  <a:lnTo>
                    <a:pt x="1662" y="13292"/>
                  </a:lnTo>
                  <a:lnTo>
                    <a:pt x="0" y="13292"/>
                  </a:lnTo>
                  <a:lnTo>
                    <a:pt x="0" y="14954"/>
                  </a:lnTo>
                  <a:close/>
                  <a:moveTo>
                    <a:pt x="0" y="14954"/>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AutoShape 37"/>
            <p:cNvSpPr>
              <a:spLocks/>
            </p:cNvSpPr>
            <p:nvPr/>
          </p:nvSpPr>
          <p:spPr bwMode="auto">
            <a:xfrm>
              <a:off x="9934" y="5993"/>
              <a:ext cx="64" cy="96"/>
            </a:xfrm>
            <a:custGeom>
              <a:avLst/>
              <a:gdLst/>
              <a:ahLst/>
              <a:cxnLst/>
              <a:rect l="0" t="0" r="r" b="b"/>
              <a:pathLst>
                <a:path w="21600" h="21600">
                  <a:moveTo>
                    <a:pt x="5400" y="21600"/>
                  </a:moveTo>
                  <a:lnTo>
                    <a:pt x="5400" y="21600"/>
                  </a:lnTo>
                  <a:lnTo>
                    <a:pt x="10800" y="10800"/>
                  </a:lnTo>
                  <a:lnTo>
                    <a:pt x="21600" y="0"/>
                  </a:lnTo>
                  <a:lnTo>
                    <a:pt x="10800" y="3600"/>
                  </a:lnTo>
                  <a:lnTo>
                    <a:pt x="0" y="14400"/>
                  </a:lnTo>
                  <a:lnTo>
                    <a:pt x="0" y="18000"/>
                  </a:lnTo>
                  <a:lnTo>
                    <a:pt x="5400" y="21600"/>
                  </a:lnTo>
                  <a:close/>
                  <a:moveTo>
                    <a:pt x="540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38"/>
            <p:cNvSpPr>
              <a:spLocks/>
            </p:cNvSpPr>
            <p:nvPr/>
          </p:nvSpPr>
          <p:spPr bwMode="auto">
            <a:xfrm>
              <a:off x="11094" y="4528"/>
              <a:ext cx="8" cy="8"/>
            </a:xfrm>
            <a:prstGeom prst="rect">
              <a:avLst/>
            </a:prstGeom>
            <a:grp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AutoShape 39"/>
            <p:cNvSpPr>
              <a:spLocks/>
            </p:cNvSpPr>
            <p:nvPr/>
          </p:nvSpPr>
          <p:spPr bwMode="auto">
            <a:xfrm>
              <a:off x="11126" y="6225"/>
              <a:ext cx="33" cy="240"/>
            </a:xfrm>
            <a:custGeom>
              <a:avLst/>
              <a:gdLst/>
              <a:ahLst/>
              <a:cxnLst/>
              <a:rect l="0" t="0" r="r" b="b"/>
              <a:pathLst>
                <a:path w="21600" h="21600">
                  <a:moveTo>
                    <a:pt x="10800" y="0"/>
                  </a:moveTo>
                  <a:lnTo>
                    <a:pt x="10800" y="0"/>
                  </a:lnTo>
                  <a:lnTo>
                    <a:pt x="0" y="14400"/>
                  </a:lnTo>
                  <a:lnTo>
                    <a:pt x="0" y="18720"/>
                  </a:lnTo>
                  <a:lnTo>
                    <a:pt x="0" y="20160"/>
                  </a:lnTo>
                  <a:lnTo>
                    <a:pt x="0" y="21600"/>
                  </a:lnTo>
                  <a:lnTo>
                    <a:pt x="10800" y="21600"/>
                  </a:lnTo>
                  <a:lnTo>
                    <a:pt x="10800" y="20160"/>
                  </a:lnTo>
                  <a:lnTo>
                    <a:pt x="10800" y="14400"/>
                  </a:lnTo>
                  <a:lnTo>
                    <a:pt x="21600" y="4320"/>
                  </a:lnTo>
                  <a:lnTo>
                    <a:pt x="10800" y="0"/>
                  </a:lnTo>
                  <a:close/>
                  <a:moveTo>
                    <a:pt x="108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AutoShape 40"/>
            <p:cNvSpPr>
              <a:spLocks/>
            </p:cNvSpPr>
            <p:nvPr/>
          </p:nvSpPr>
          <p:spPr bwMode="auto">
            <a:xfrm>
              <a:off x="11142" y="6177"/>
              <a:ext cx="17" cy="48"/>
            </a:xfrm>
            <a:custGeom>
              <a:avLst/>
              <a:gdLst/>
              <a:ahLst/>
              <a:cxnLst/>
              <a:rect l="0" t="0" r="r" b="b"/>
              <a:pathLst>
                <a:path w="21600" h="21600">
                  <a:moveTo>
                    <a:pt x="0" y="7200"/>
                  </a:moveTo>
                  <a:lnTo>
                    <a:pt x="0" y="7200"/>
                  </a:lnTo>
                  <a:lnTo>
                    <a:pt x="0" y="21600"/>
                  </a:lnTo>
                  <a:lnTo>
                    <a:pt x="21600" y="0"/>
                  </a:lnTo>
                  <a:lnTo>
                    <a:pt x="0" y="7200"/>
                  </a:lnTo>
                  <a:close/>
                  <a:moveTo>
                    <a:pt x="0" y="72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utoShape 41"/>
            <p:cNvSpPr>
              <a:spLocks/>
            </p:cNvSpPr>
            <p:nvPr/>
          </p:nvSpPr>
          <p:spPr bwMode="auto">
            <a:xfrm>
              <a:off x="536" y="0"/>
              <a:ext cx="4787" cy="3160"/>
            </a:xfrm>
            <a:custGeom>
              <a:avLst/>
              <a:gdLst/>
              <a:ahLst/>
              <a:cxnLst/>
              <a:rect l="0" t="0" r="r" b="b"/>
              <a:pathLst>
                <a:path w="21600" h="21600">
                  <a:moveTo>
                    <a:pt x="8344" y="11593"/>
                  </a:moveTo>
                  <a:lnTo>
                    <a:pt x="8344" y="11593"/>
                  </a:lnTo>
                  <a:lnTo>
                    <a:pt x="8344" y="11484"/>
                  </a:lnTo>
                  <a:lnTo>
                    <a:pt x="8199" y="11593"/>
                  </a:lnTo>
                  <a:lnTo>
                    <a:pt x="7983" y="11812"/>
                  </a:lnTo>
                  <a:lnTo>
                    <a:pt x="7910" y="11921"/>
                  </a:lnTo>
                  <a:lnTo>
                    <a:pt x="7766" y="12030"/>
                  </a:lnTo>
                  <a:lnTo>
                    <a:pt x="7477" y="12030"/>
                  </a:lnTo>
                  <a:lnTo>
                    <a:pt x="7188" y="11812"/>
                  </a:lnTo>
                  <a:lnTo>
                    <a:pt x="7332" y="11812"/>
                  </a:lnTo>
                  <a:lnTo>
                    <a:pt x="7549" y="11702"/>
                  </a:lnTo>
                  <a:lnTo>
                    <a:pt x="7694" y="11484"/>
                  </a:lnTo>
                  <a:lnTo>
                    <a:pt x="7838" y="11210"/>
                  </a:lnTo>
                  <a:lnTo>
                    <a:pt x="7838" y="11101"/>
                  </a:lnTo>
                  <a:lnTo>
                    <a:pt x="7983" y="10991"/>
                  </a:lnTo>
                  <a:lnTo>
                    <a:pt x="8127" y="10773"/>
                  </a:lnTo>
                  <a:lnTo>
                    <a:pt x="8127" y="10663"/>
                  </a:lnTo>
                  <a:lnTo>
                    <a:pt x="8127" y="10554"/>
                  </a:lnTo>
                  <a:lnTo>
                    <a:pt x="8344" y="10554"/>
                  </a:lnTo>
                  <a:lnTo>
                    <a:pt x="8416" y="10554"/>
                  </a:lnTo>
                  <a:lnTo>
                    <a:pt x="8488" y="10554"/>
                  </a:lnTo>
                  <a:lnTo>
                    <a:pt x="8561" y="10335"/>
                  </a:lnTo>
                  <a:lnTo>
                    <a:pt x="8633" y="10007"/>
                  </a:lnTo>
                  <a:lnTo>
                    <a:pt x="8777" y="9788"/>
                  </a:lnTo>
                  <a:lnTo>
                    <a:pt x="8849" y="9679"/>
                  </a:lnTo>
                  <a:lnTo>
                    <a:pt x="9066" y="8913"/>
                  </a:lnTo>
                  <a:lnTo>
                    <a:pt x="9138" y="8913"/>
                  </a:lnTo>
                  <a:lnTo>
                    <a:pt x="9211" y="8695"/>
                  </a:lnTo>
                  <a:lnTo>
                    <a:pt x="9283" y="8476"/>
                  </a:lnTo>
                  <a:lnTo>
                    <a:pt x="9211" y="8476"/>
                  </a:lnTo>
                  <a:lnTo>
                    <a:pt x="8849" y="8913"/>
                  </a:lnTo>
                  <a:lnTo>
                    <a:pt x="8272" y="9351"/>
                  </a:lnTo>
                  <a:lnTo>
                    <a:pt x="7983" y="9460"/>
                  </a:lnTo>
                  <a:lnTo>
                    <a:pt x="7694" y="9679"/>
                  </a:lnTo>
                  <a:lnTo>
                    <a:pt x="7405" y="10226"/>
                  </a:lnTo>
                  <a:lnTo>
                    <a:pt x="7116" y="10663"/>
                  </a:lnTo>
                  <a:lnTo>
                    <a:pt x="6827" y="10882"/>
                  </a:lnTo>
                  <a:lnTo>
                    <a:pt x="6466" y="11101"/>
                  </a:lnTo>
                  <a:lnTo>
                    <a:pt x="6393" y="11101"/>
                  </a:lnTo>
                  <a:lnTo>
                    <a:pt x="6249" y="10991"/>
                  </a:lnTo>
                  <a:lnTo>
                    <a:pt x="6104" y="11101"/>
                  </a:lnTo>
                  <a:lnTo>
                    <a:pt x="6032" y="11210"/>
                  </a:lnTo>
                  <a:lnTo>
                    <a:pt x="5888" y="11593"/>
                  </a:lnTo>
                  <a:lnTo>
                    <a:pt x="5599" y="11812"/>
                  </a:lnTo>
                  <a:lnTo>
                    <a:pt x="5310" y="12358"/>
                  </a:lnTo>
                  <a:lnTo>
                    <a:pt x="5165" y="12358"/>
                  </a:lnTo>
                  <a:lnTo>
                    <a:pt x="4985" y="12468"/>
                  </a:lnTo>
                  <a:lnTo>
                    <a:pt x="4912" y="12577"/>
                  </a:lnTo>
                  <a:lnTo>
                    <a:pt x="4768" y="12796"/>
                  </a:lnTo>
                  <a:lnTo>
                    <a:pt x="4768" y="12687"/>
                  </a:lnTo>
                  <a:lnTo>
                    <a:pt x="4840" y="12468"/>
                  </a:lnTo>
                  <a:lnTo>
                    <a:pt x="4985" y="12358"/>
                  </a:lnTo>
                  <a:lnTo>
                    <a:pt x="5237" y="12030"/>
                  </a:lnTo>
                  <a:lnTo>
                    <a:pt x="5671" y="11210"/>
                  </a:lnTo>
                  <a:lnTo>
                    <a:pt x="6249" y="10663"/>
                  </a:lnTo>
                  <a:lnTo>
                    <a:pt x="6393" y="10445"/>
                  </a:lnTo>
                  <a:lnTo>
                    <a:pt x="6538" y="10335"/>
                  </a:lnTo>
                  <a:lnTo>
                    <a:pt x="6682" y="9679"/>
                  </a:lnTo>
                  <a:lnTo>
                    <a:pt x="6827" y="9679"/>
                  </a:lnTo>
                  <a:lnTo>
                    <a:pt x="6971" y="9351"/>
                  </a:lnTo>
                  <a:lnTo>
                    <a:pt x="7260" y="8913"/>
                  </a:lnTo>
                  <a:lnTo>
                    <a:pt x="7621" y="8476"/>
                  </a:lnTo>
                  <a:lnTo>
                    <a:pt x="7838" y="8257"/>
                  </a:lnTo>
                  <a:lnTo>
                    <a:pt x="7983" y="7929"/>
                  </a:lnTo>
                  <a:lnTo>
                    <a:pt x="7983" y="7710"/>
                  </a:lnTo>
                  <a:lnTo>
                    <a:pt x="8127" y="7710"/>
                  </a:lnTo>
                  <a:lnTo>
                    <a:pt x="8488" y="7382"/>
                  </a:lnTo>
                  <a:lnTo>
                    <a:pt x="8777" y="6945"/>
                  </a:lnTo>
                  <a:lnTo>
                    <a:pt x="8705" y="7054"/>
                  </a:lnTo>
                  <a:lnTo>
                    <a:pt x="8994" y="6726"/>
                  </a:lnTo>
                  <a:lnTo>
                    <a:pt x="9283" y="6507"/>
                  </a:lnTo>
                  <a:lnTo>
                    <a:pt x="10114" y="6289"/>
                  </a:lnTo>
                  <a:lnTo>
                    <a:pt x="10186" y="6398"/>
                  </a:lnTo>
                  <a:lnTo>
                    <a:pt x="10547" y="5961"/>
                  </a:lnTo>
                  <a:lnTo>
                    <a:pt x="10692" y="5742"/>
                  </a:lnTo>
                  <a:lnTo>
                    <a:pt x="10836" y="5632"/>
                  </a:lnTo>
                  <a:lnTo>
                    <a:pt x="10619" y="6070"/>
                  </a:lnTo>
                  <a:lnTo>
                    <a:pt x="10475" y="6179"/>
                  </a:lnTo>
                  <a:lnTo>
                    <a:pt x="10475" y="6398"/>
                  </a:lnTo>
                  <a:lnTo>
                    <a:pt x="10475" y="6507"/>
                  </a:lnTo>
                  <a:lnTo>
                    <a:pt x="10619" y="6507"/>
                  </a:lnTo>
                  <a:lnTo>
                    <a:pt x="10836" y="6289"/>
                  </a:lnTo>
                  <a:lnTo>
                    <a:pt x="10908" y="6289"/>
                  </a:lnTo>
                  <a:lnTo>
                    <a:pt x="10908" y="6179"/>
                  </a:lnTo>
                  <a:lnTo>
                    <a:pt x="10981" y="5961"/>
                  </a:lnTo>
                  <a:lnTo>
                    <a:pt x="11197" y="5742"/>
                  </a:lnTo>
                  <a:lnTo>
                    <a:pt x="11270" y="5632"/>
                  </a:lnTo>
                  <a:lnTo>
                    <a:pt x="11414" y="5523"/>
                  </a:lnTo>
                  <a:lnTo>
                    <a:pt x="11342" y="5632"/>
                  </a:lnTo>
                  <a:lnTo>
                    <a:pt x="11270" y="5742"/>
                  </a:lnTo>
                  <a:lnTo>
                    <a:pt x="10908" y="6179"/>
                  </a:lnTo>
                  <a:lnTo>
                    <a:pt x="10908" y="6289"/>
                  </a:lnTo>
                  <a:lnTo>
                    <a:pt x="10908" y="6398"/>
                  </a:lnTo>
                  <a:lnTo>
                    <a:pt x="10981" y="6289"/>
                  </a:lnTo>
                  <a:lnTo>
                    <a:pt x="11053" y="6289"/>
                  </a:lnTo>
                  <a:lnTo>
                    <a:pt x="10981" y="6398"/>
                  </a:lnTo>
                  <a:lnTo>
                    <a:pt x="11053" y="6398"/>
                  </a:lnTo>
                  <a:lnTo>
                    <a:pt x="10981" y="6507"/>
                  </a:lnTo>
                  <a:lnTo>
                    <a:pt x="11053" y="6507"/>
                  </a:lnTo>
                  <a:lnTo>
                    <a:pt x="11125" y="6398"/>
                  </a:lnTo>
                  <a:lnTo>
                    <a:pt x="11270" y="6179"/>
                  </a:lnTo>
                  <a:lnTo>
                    <a:pt x="11342" y="6179"/>
                  </a:lnTo>
                  <a:lnTo>
                    <a:pt x="11486" y="6179"/>
                  </a:lnTo>
                  <a:lnTo>
                    <a:pt x="11414" y="6289"/>
                  </a:lnTo>
                  <a:lnTo>
                    <a:pt x="11414" y="6507"/>
                  </a:lnTo>
                  <a:lnTo>
                    <a:pt x="11342" y="6617"/>
                  </a:lnTo>
                  <a:lnTo>
                    <a:pt x="11414" y="6617"/>
                  </a:lnTo>
                  <a:lnTo>
                    <a:pt x="11486" y="6617"/>
                  </a:lnTo>
                  <a:lnTo>
                    <a:pt x="11559" y="6507"/>
                  </a:lnTo>
                  <a:lnTo>
                    <a:pt x="11920" y="6179"/>
                  </a:lnTo>
                  <a:lnTo>
                    <a:pt x="12064" y="6070"/>
                  </a:lnTo>
                  <a:lnTo>
                    <a:pt x="12064" y="6179"/>
                  </a:lnTo>
                  <a:lnTo>
                    <a:pt x="12353" y="6070"/>
                  </a:lnTo>
                  <a:lnTo>
                    <a:pt x="12570" y="5851"/>
                  </a:lnTo>
                  <a:lnTo>
                    <a:pt x="12787" y="5632"/>
                  </a:lnTo>
                  <a:lnTo>
                    <a:pt x="12787" y="5523"/>
                  </a:lnTo>
                  <a:lnTo>
                    <a:pt x="12787" y="5414"/>
                  </a:lnTo>
                  <a:lnTo>
                    <a:pt x="12714" y="5414"/>
                  </a:lnTo>
                  <a:lnTo>
                    <a:pt x="12570" y="5523"/>
                  </a:lnTo>
                  <a:lnTo>
                    <a:pt x="12353" y="5632"/>
                  </a:lnTo>
                  <a:lnTo>
                    <a:pt x="12281" y="5742"/>
                  </a:lnTo>
                  <a:lnTo>
                    <a:pt x="12281" y="5632"/>
                  </a:lnTo>
                  <a:lnTo>
                    <a:pt x="11775" y="5851"/>
                  </a:lnTo>
                  <a:lnTo>
                    <a:pt x="11703" y="5851"/>
                  </a:lnTo>
                  <a:lnTo>
                    <a:pt x="12209" y="5414"/>
                  </a:lnTo>
                  <a:lnTo>
                    <a:pt x="12209" y="5523"/>
                  </a:lnTo>
                  <a:lnTo>
                    <a:pt x="12281" y="5304"/>
                  </a:lnTo>
                  <a:lnTo>
                    <a:pt x="12281" y="5195"/>
                  </a:lnTo>
                  <a:lnTo>
                    <a:pt x="12425" y="5086"/>
                  </a:lnTo>
                  <a:lnTo>
                    <a:pt x="12570" y="5086"/>
                  </a:lnTo>
                  <a:lnTo>
                    <a:pt x="12931" y="4867"/>
                  </a:lnTo>
                  <a:lnTo>
                    <a:pt x="12931" y="4757"/>
                  </a:lnTo>
                  <a:lnTo>
                    <a:pt x="13076" y="4648"/>
                  </a:lnTo>
                  <a:lnTo>
                    <a:pt x="13220" y="4648"/>
                  </a:lnTo>
                  <a:lnTo>
                    <a:pt x="13365" y="4648"/>
                  </a:lnTo>
                  <a:lnTo>
                    <a:pt x="13581" y="4429"/>
                  </a:lnTo>
                  <a:lnTo>
                    <a:pt x="13581" y="4320"/>
                  </a:lnTo>
                  <a:lnTo>
                    <a:pt x="13437" y="4211"/>
                  </a:lnTo>
                  <a:lnTo>
                    <a:pt x="13365" y="4211"/>
                  </a:lnTo>
                  <a:lnTo>
                    <a:pt x="13220" y="4320"/>
                  </a:lnTo>
                  <a:lnTo>
                    <a:pt x="12787" y="4648"/>
                  </a:lnTo>
                  <a:lnTo>
                    <a:pt x="12859" y="4648"/>
                  </a:lnTo>
                  <a:lnTo>
                    <a:pt x="12425" y="4757"/>
                  </a:lnTo>
                  <a:lnTo>
                    <a:pt x="11920" y="4867"/>
                  </a:lnTo>
                  <a:lnTo>
                    <a:pt x="11992" y="4757"/>
                  </a:lnTo>
                  <a:lnTo>
                    <a:pt x="12281" y="4648"/>
                  </a:lnTo>
                  <a:lnTo>
                    <a:pt x="12714" y="4429"/>
                  </a:lnTo>
                  <a:lnTo>
                    <a:pt x="12859" y="4320"/>
                  </a:lnTo>
                  <a:lnTo>
                    <a:pt x="12931" y="4320"/>
                  </a:lnTo>
                  <a:lnTo>
                    <a:pt x="12714" y="4429"/>
                  </a:lnTo>
                  <a:lnTo>
                    <a:pt x="12498" y="4539"/>
                  </a:lnTo>
                  <a:lnTo>
                    <a:pt x="12498" y="4429"/>
                  </a:lnTo>
                  <a:lnTo>
                    <a:pt x="12642" y="4320"/>
                  </a:lnTo>
                  <a:lnTo>
                    <a:pt x="12931" y="3883"/>
                  </a:lnTo>
                  <a:lnTo>
                    <a:pt x="13365" y="3500"/>
                  </a:lnTo>
                  <a:lnTo>
                    <a:pt x="13726" y="3281"/>
                  </a:lnTo>
                  <a:lnTo>
                    <a:pt x="13798" y="3172"/>
                  </a:lnTo>
                  <a:lnTo>
                    <a:pt x="13726" y="3172"/>
                  </a:lnTo>
                  <a:lnTo>
                    <a:pt x="13654" y="3172"/>
                  </a:lnTo>
                  <a:lnTo>
                    <a:pt x="13437" y="3172"/>
                  </a:lnTo>
                  <a:lnTo>
                    <a:pt x="13798" y="2953"/>
                  </a:lnTo>
                  <a:lnTo>
                    <a:pt x="13870" y="2953"/>
                  </a:lnTo>
                  <a:lnTo>
                    <a:pt x="14304" y="2515"/>
                  </a:lnTo>
                  <a:lnTo>
                    <a:pt x="14665" y="2406"/>
                  </a:lnTo>
                  <a:lnTo>
                    <a:pt x="14882" y="2297"/>
                  </a:lnTo>
                  <a:lnTo>
                    <a:pt x="15423" y="1969"/>
                  </a:lnTo>
                  <a:lnTo>
                    <a:pt x="15929" y="1750"/>
                  </a:lnTo>
                  <a:lnTo>
                    <a:pt x="16218" y="1531"/>
                  </a:lnTo>
                  <a:lnTo>
                    <a:pt x="16579" y="1422"/>
                  </a:lnTo>
                  <a:lnTo>
                    <a:pt x="16868" y="1312"/>
                  </a:lnTo>
                  <a:lnTo>
                    <a:pt x="16868" y="1203"/>
                  </a:lnTo>
                  <a:lnTo>
                    <a:pt x="17157" y="1094"/>
                  </a:lnTo>
                  <a:lnTo>
                    <a:pt x="17880" y="766"/>
                  </a:lnTo>
                  <a:lnTo>
                    <a:pt x="18746" y="437"/>
                  </a:lnTo>
                  <a:lnTo>
                    <a:pt x="19686" y="328"/>
                  </a:lnTo>
                  <a:lnTo>
                    <a:pt x="21600" y="0"/>
                  </a:lnTo>
                  <a:lnTo>
                    <a:pt x="19902" y="219"/>
                  </a:lnTo>
                  <a:lnTo>
                    <a:pt x="18241" y="547"/>
                  </a:lnTo>
                  <a:lnTo>
                    <a:pt x="16652" y="1094"/>
                  </a:lnTo>
                  <a:lnTo>
                    <a:pt x="15026" y="1750"/>
                  </a:lnTo>
                  <a:lnTo>
                    <a:pt x="13798" y="2406"/>
                  </a:lnTo>
                  <a:lnTo>
                    <a:pt x="12642" y="3172"/>
                  </a:lnTo>
                  <a:lnTo>
                    <a:pt x="11486" y="3992"/>
                  </a:lnTo>
                  <a:lnTo>
                    <a:pt x="10330" y="4867"/>
                  </a:lnTo>
                  <a:lnTo>
                    <a:pt x="9211" y="5851"/>
                  </a:lnTo>
                  <a:lnTo>
                    <a:pt x="8199" y="6945"/>
                  </a:lnTo>
                  <a:lnTo>
                    <a:pt x="7116" y="8148"/>
                  </a:lnTo>
                  <a:lnTo>
                    <a:pt x="6177" y="9351"/>
                  </a:lnTo>
                  <a:lnTo>
                    <a:pt x="5237" y="10663"/>
                  </a:lnTo>
                  <a:lnTo>
                    <a:pt x="4334" y="12030"/>
                  </a:lnTo>
                  <a:lnTo>
                    <a:pt x="3468" y="13452"/>
                  </a:lnTo>
                  <a:lnTo>
                    <a:pt x="2673" y="14983"/>
                  </a:lnTo>
                  <a:lnTo>
                    <a:pt x="1951" y="16514"/>
                  </a:lnTo>
                  <a:lnTo>
                    <a:pt x="1228" y="18155"/>
                  </a:lnTo>
                  <a:lnTo>
                    <a:pt x="578" y="19850"/>
                  </a:lnTo>
                  <a:lnTo>
                    <a:pt x="0" y="21600"/>
                  </a:lnTo>
                  <a:lnTo>
                    <a:pt x="144" y="21272"/>
                  </a:lnTo>
                  <a:lnTo>
                    <a:pt x="289" y="20944"/>
                  </a:lnTo>
                  <a:lnTo>
                    <a:pt x="289" y="21053"/>
                  </a:lnTo>
                  <a:lnTo>
                    <a:pt x="289" y="21163"/>
                  </a:lnTo>
                  <a:lnTo>
                    <a:pt x="361" y="21053"/>
                  </a:lnTo>
                  <a:lnTo>
                    <a:pt x="433" y="20944"/>
                  </a:lnTo>
                  <a:lnTo>
                    <a:pt x="578" y="20506"/>
                  </a:lnTo>
                  <a:lnTo>
                    <a:pt x="650" y="20288"/>
                  </a:lnTo>
                  <a:lnTo>
                    <a:pt x="795" y="19959"/>
                  </a:lnTo>
                  <a:lnTo>
                    <a:pt x="867" y="19631"/>
                  </a:lnTo>
                  <a:lnTo>
                    <a:pt x="795" y="19850"/>
                  </a:lnTo>
                  <a:lnTo>
                    <a:pt x="795" y="19959"/>
                  </a:lnTo>
                  <a:lnTo>
                    <a:pt x="795" y="20069"/>
                  </a:lnTo>
                  <a:lnTo>
                    <a:pt x="795" y="19959"/>
                  </a:lnTo>
                  <a:lnTo>
                    <a:pt x="867" y="19741"/>
                  </a:lnTo>
                  <a:lnTo>
                    <a:pt x="1156" y="19085"/>
                  </a:lnTo>
                  <a:lnTo>
                    <a:pt x="1228" y="18921"/>
                  </a:lnTo>
                  <a:lnTo>
                    <a:pt x="1228" y="18811"/>
                  </a:lnTo>
                  <a:lnTo>
                    <a:pt x="1156" y="19085"/>
                  </a:lnTo>
                  <a:lnTo>
                    <a:pt x="1011" y="19522"/>
                  </a:lnTo>
                  <a:lnTo>
                    <a:pt x="1084" y="19303"/>
                  </a:lnTo>
                  <a:lnTo>
                    <a:pt x="1300" y="18811"/>
                  </a:lnTo>
                  <a:lnTo>
                    <a:pt x="1373" y="18811"/>
                  </a:lnTo>
                  <a:lnTo>
                    <a:pt x="1228" y="19085"/>
                  </a:lnTo>
                  <a:lnTo>
                    <a:pt x="1373" y="18811"/>
                  </a:lnTo>
                  <a:lnTo>
                    <a:pt x="1156" y="19413"/>
                  </a:lnTo>
                  <a:lnTo>
                    <a:pt x="1156" y="19522"/>
                  </a:lnTo>
                  <a:lnTo>
                    <a:pt x="1228" y="19522"/>
                  </a:lnTo>
                  <a:lnTo>
                    <a:pt x="1300" y="19413"/>
                  </a:lnTo>
                  <a:lnTo>
                    <a:pt x="1445" y="18921"/>
                  </a:lnTo>
                  <a:lnTo>
                    <a:pt x="1517" y="18811"/>
                  </a:lnTo>
                  <a:lnTo>
                    <a:pt x="1589" y="18921"/>
                  </a:lnTo>
                  <a:lnTo>
                    <a:pt x="1589" y="19194"/>
                  </a:lnTo>
                  <a:lnTo>
                    <a:pt x="1662" y="19303"/>
                  </a:lnTo>
                  <a:lnTo>
                    <a:pt x="2095" y="18483"/>
                  </a:lnTo>
                  <a:lnTo>
                    <a:pt x="2312" y="18592"/>
                  </a:lnTo>
                  <a:lnTo>
                    <a:pt x="2528" y="18702"/>
                  </a:lnTo>
                  <a:lnTo>
                    <a:pt x="2601" y="18483"/>
                  </a:lnTo>
                  <a:lnTo>
                    <a:pt x="2673" y="18483"/>
                  </a:lnTo>
                  <a:lnTo>
                    <a:pt x="2673" y="18374"/>
                  </a:lnTo>
                  <a:lnTo>
                    <a:pt x="2745" y="18483"/>
                  </a:lnTo>
                  <a:lnTo>
                    <a:pt x="2745" y="18592"/>
                  </a:lnTo>
                  <a:lnTo>
                    <a:pt x="2673" y="18702"/>
                  </a:lnTo>
                  <a:lnTo>
                    <a:pt x="2745" y="18811"/>
                  </a:lnTo>
                  <a:lnTo>
                    <a:pt x="2817" y="18702"/>
                  </a:lnTo>
                  <a:lnTo>
                    <a:pt x="2890" y="18702"/>
                  </a:lnTo>
                  <a:lnTo>
                    <a:pt x="2962" y="18592"/>
                  </a:lnTo>
                  <a:lnTo>
                    <a:pt x="3034" y="18592"/>
                  </a:lnTo>
                  <a:lnTo>
                    <a:pt x="2962" y="18702"/>
                  </a:lnTo>
                  <a:lnTo>
                    <a:pt x="2890" y="18811"/>
                  </a:lnTo>
                  <a:lnTo>
                    <a:pt x="2745" y="18921"/>
                  </a:lnTo>
                  <a:lnTo>
                    <a:pt x="2817" y="19194"/>
                  </a:lnTo>
                  <a:lnTo>
                    <a:pt x="2817" y="19303"/>
                  </a:lnTo>
                  <a:lnTo>
                    <a:pt x="2817" y="19413"/>
                  </a:lnTo>
                  <a:lnTo>
                    <a:pt x="2745" y="19413"/>
                  </a:lnTo>
                  <a:lnTo>
                    <a:pt x="2673" y="19303"/>
                  </a:lnTo>
                  <a:lnTo>
                    <a:pt x="2528" y="19194"/>
                  </a:lnTo>
                  <a:lnTo>
                    <a:pt x="2456" y="19194"/>
                  </a:lnTo>
                  <a:lnTo>
                    <a:pt x="2312" y="19522"/>
                  </a:lnTo>
                  <a:lnTo>
                    <a:pt x="2239" y="19741"/>
                  </a:lnTo>
                  <a:lnTo>
                    <a:pt x="2167" y="19850"/>
                  </a:lnTo>
                  <a:lnTo>
                    <a:pt x="2312" y="19959"/>
                  </a:lnTo>
                  <a:lnTo>
                    <a:pt x="2384" y="19959"/>
                  </a:lnTo>
                  <a:lnTo>
                    <a:pt x="2673" y="19959"/>
                  </a:lnTo>
                  <a:lnTo>
                    <a:pt x="2745" y="20069"/>
                  </a:lnTo>
                  <a:lnTo>
                    <a:pt x="2817" y="20178"/>
                  </a:lnTo>
                  <a:lnTo>
                    <a:pt x="2890" y="20178"/>
                  </a:lnTo>
                  <a:lnTo>
                    <a:pt x="2962" y="19850"/>
                  </a:lnTo>
                  <a:lnTo>
                    <a:pt x="2962" y="19631"/>
                  </a:lnTo>
                  <a:lnTo>
                    <a:pt x="2962" y="19085"/>
                  </a:lnTo>
                  <a:lnTo>
                    <a:pt x="3106" y="18483"/>
                  </a:lnTo>
                  <a:lnTo>
                    <a:pt x="3179" y="18155"/>
                  </a:lnTo>
                  <a:lnTo>
                    <a:pt x="3323" y="17936"/>
                  </a:lnTo>
                  <a:lnTo>
                    <a:pt x="3468" y="17827"/>
                  </a:lnTo>
                  <a:lnTo>
                    <a:pt x="3540" y="17717"/>
                  </a:lnTo>
                  <a:lnTo>
                    <a:pt x="3540" y="17608"/>
                  </a:lnTo>
                  <a:lnTo>
                    <a:pt x="3540" y="17389"/>
                  </a:lnTo>
                  <a:lnTo>
                    <a:pt x="3540" y="17171"/>
                  </a:lnTo>
                  <a:lnTo>
                    <a:pt x="3612" y="17061"/>
                  </a:lnTo>
                  <a:lnTo>
                    <a:pt x="3684" y="17061"/>
                  </a:lnTo>
                  <a:lnTo>
                    <a:pt x="3684" y="17171"/>
                  </a:lnTo>
                  <a:lnTo>
                    <a:pt x="3757" y="17389"/>
                  </a:lnTo>
                  <a:lnTo>
                    <a:pt x="3829" y="17499"/>
                  </a:lnTo>
                  <a:lnTo>
                    <a:pt x="3901" y="17389"/>
                  </a:lnTo>
                  <a:lnTo>
                    <a:pt x="3973" y="17171"/>
                  </a:lnTo>
                  <a:lnTo>
                    <a:pt x="4045" y="16952"/>
                  </a:lnTo>
                  <a:lnTo>
                    <a:pt x="4045" y="16843"/>
                  </a:lnTo>
                  <a:lnTo>
                    <a:pt x="4045" y="16733"/>
                  </a:lnTo>
                  <a:lnTo>
                    <a:pt x="3829" y="16624"/>
                  </a:lnTo>
                  <a:lnTo>
                    <a:pt x="3684" y="16624"/>
                  </a:lnTo>
                  <a:lnTo>
                    <a:pt x="3251" y="16624"/>
                  </a:lnTo>
                  <a:lnTo>
                    <a:pt x="3179" y="16514"/>
                  </a:lnTo>
                  <a:lnTo>
                    <a:pt x="3395" y="16405"/>
                  </a:lnTo>
                  <a:lnTo>
                    <a:pt x="3612" y="16296"/>
                  </a:lnTo>
                  <a:lnTo>
                    <a:pt x="3684" y="16077"/>
                  </a:lnTo>
                  <a:lnTo>
                    <a:pt x="3684" y="15968"/>
                  </a:lnTo>
                  <a:lnTo>
                    <a:pt x="3684" y="15858"/>
                  </a:lnTo>
                  <a:lnTo>
                    <a:pt x="3757" y="15749"/>
                  </a:lnTo>
                  <a:lnTo>
                    <a:pt x="3829" y="15858"/>
                  </a:lnTo>
                  <a:lnTo>
                    <a:pt x="3901" y="15968"/>
                  </a:lnTo>
                  <a:lnTo>
                    <a:pt x="3973" y="16186"/>
                  </a:lnTo>
                  <a:lnTo>
                    <a:pt x="4045" y="16186"/>
                  </a:lnTo>
                  <a:lnTo>
                    <a:pt x="4118" y="16186"/>
                  </a:lnTo>
                  <a:lnTo>
                    <a:pt x="4190" y="16077"/>
                  </a:lnTo>
                  <a:lnTo>
                    <a:pt x="4334" y="15968"/>
                  </a:lnTo>
                  <a:lnTo>
                    <a:pt x="4407" y="15968"/>
                  </a:lnTo>
                  <a:lnTo>
                    <a:pt x="4407" y="16296"/>
                  </a:lnTo>
                  <a:lnTo>
                    <a:pt x="4407" y="16843"/>
                  </a:lnTo>
                  <a:lnTo>
                    <a:pt x="4479" y="17280"/>
                  </a:lnTo>
                  <a:lnTo>
                    <a:pt x="4479" y="17499"/>
                  </a:lnTo>
                  <a:lnTo>
                    <a:pt x="4551" y="17608"/>
                  </a:lnTo>
                  <a:lnTo>
                    <a:pt x="4696" y="17608"/>
                  </a:lnTo>
                  <a:lnTo>
                    <a:pt x="4840" y="17499"/>
                  </a:lnTo>
                  <a:lnTo>
                    <a:pt x="4912" y="17389"/>
                  </a:lnTo>
                  <a:lnTo>
                    <a:pt x="5093" y="17389"/>
                  </a:lnTo>
                  <a:lnTo>
                    <a:pt x="5165" y="17389"/>
                  </a:lnTo>
                  <a:lnTo>
                    <a:pt x="5237" y="17608"/>
                  </a:lnTo>
                  <a:lnTo>
                    <a:pt x="5237" y="17827"/>
                  </a:lnTo>
                  <a:lnTo>
                    <a:pt x="5310" y="17827"/>
                  </a:lnTo>
                  <a:lnTo>
                    <a:pt x="5599" y="17499"/>
                  </a:lnTo>
                  <a:lnTo>
                    <a:pt x="5960" y="17171"/>
                  </a:lnTo>
                  <a:lnTo>
                    <a:pt x="6032" y="17061"/>
                  </a:lnTo>
                  <a:lnTo>
                    <a:pt x="5960" y="16843"/>
                  </a:lnTo>
                  <a:lnTo>
                    <a:pt x="5888" y="16733"/>
                  </a:lnTo>
                  <a:lnTo>
                    <a:pt x="5960" y="16514"/>
                  </a:lnTo>
                  <a:lnTo>
                    <a:pt x="6032" y="16186"/>
                  </a:lnTo>
                  <a:lnTo>
                    <a:pt x="6177" y="15968"/>
                  </a:lnTo>
                  <a:lnTo>
                    <a:pt x="6177" y="15858"/>
                  </a:lnTo>
                  <a:lnTo>
                    <a:pt x="6249" y="15858"/>
                  </a:lnTo>
                  <a:lnTo>
                    <a:pt x="6321" y="15858"/>
                  </a:lnTo>
                  <a:lnTo>
                    <a:pt x="6393" y="15858"/>
                  </a:lnTo>
                  <a:lnTo>
                    <a:pt x="6393" y="15749"/>
                  </a:lnTo>
                  <a:lnTo>
                    <a:pt x="6321" y="15530"/>
                  </a:lnTo>
                  <a:lnTo>
                    <a:pt x="6321" y="15202"/>
                  </a:lnTo>
                  <a:lnTo>
                    <a:pt x="6393" y="15093"/>
                  </a:lnTo>
                  <a:lnTo>
                    <a:pt x="6466" y="14874"/>
                  </a:lnTo>
                  <a:lnTo>
                    <a:pt x="6393" y="14874"/>
                  </a:lnTo>
                  <a:lnTo>
                    <a:pt x="6321" y="14874"/>
                  </a:lnTo>
                  <a:lnTo>
                    <a:pt x="6538" y="14546"/>
                  </a:lnTo>
                  <a:lnTo>
                    <a:pt x="6827" y="14218"/>
                  </a:lnTo>
                  <a:lnTo>
                    <a:pt x="6971" y="13671"/>
                  </a:lnTo>
                  <a:lnTo>
                    <a:pt x="6971" y="13780"/>
                  </a:lnTo>
                  <a:lnTo>
                    <a:pt x="7116" y="13671"/>
                  </a:lnTo>
                  <a:lnTo>
                    <a:pt x="7260" y="13562"/>
                  </a:lnTo>
                  <a:lnTo>
                    <a:pt x="7405" y="13124"/>
                  </a:lnTo>
                  <a:lnTo>
                    <a:pt x="7549" y="13015"/>
                  </a:lnTo>
                  <a:lnTo>
                    <a:pt x="7694" y="12905"/>
                  </a:lnTo>
                  <a:lnTo>
                    <a:pt x="7621" y="12796"/>
                  </a:lnTo>
                  <a:lnTo>
                    <a:pt x="7549" y="12796"/>
                  </a:lnTo>
                  <a:lnTo>
                    <a:pt x="7766" y="12577"/>
                  </a:lnTo>
                  <a:lnTo>
                    <a:pt x="7983" y="12358"/>
                  </a:lnTo>
                  <a:lnTo>
                    <a:pt x="7983" y="12140"/>
                  </a:lnTo>
                  <a:lnTo>
                    <a:pt x="8055" y="12140"/>
                  </a:lnTo>
                  <a:lnTo>
                    <a:pt x="8127" y="12140"/>
                  </a:lnTo>
                  <a:lnTo>
                    <a:pt x="8272" y="12140"/>
                  </a:lnTo>
                  <a:lnTo>
                    <a:pt x="8344" y="12140"/>
                  </a:lnTo>
                  <a:lnTo>
                    <a:pt x="8416" y="12030"/>
                  </a:lnTo>
                  <a:lnTo>
                    <a:pt x="8416" y="11921"/>
                  </a:lnTo>
                  <a:lnTo>
                    <a:pt x="8344" y="11593"/>
                  </a:lnTo>
                  <a:close/>
                  <a:moveTo>
                    <a:pt x="8344" y="11593"/>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AutoShape 42"/>
            <p:cNvSpPr>
              <a:spLocks/>
            </p:cNvSpPr>
            <p:nvPr/>
          </p:nvSpPr>
          <p:spPr bwMode="auto">
            <a:xfrm>
              <a:off x="792" y="2752"/>
              <a:ext cx="48" cy="88"/>
            </a:xfrm>
            <a:custGeom>
              <a:avLst/>
              <a:gdLst/>
              <a:ahLst/>
              <a:cxnLst/>
              <a:rect l="0" t="0" r="r" b="b"/>
              <a:pathLst>
                <a:path w="21600" h="21600">
                  <a:moveTo>
                    <a:pt x="21600" y="0"/>
                  </a:moveTo>
                  <a:lnTo>
                    <a:pt x="21600" y="0"/>
                  </a:lnTo>
                  <a:lnTo>
                    <a:pt x="7200" y="9818"/>
                  </a:lnTo>
                  <a:lnTo>
                    <a:pt x="0" y="13745"/>
                  </a:lnTo>
                  <a:lnTo>
                    <a:pt x="0" y="21600"/>
                  </a:lnTo>
                  <a:lnTo>
                    <a:pt x="21600" y="0"/>
                  </a:lnTo>
                  <a:close/>
                  <a:moveTo>
                    <a:pt x="216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utoShape 43"/>
            <p:cNvSpPr>
              <a:spLocks/>
            </p:cNvSpPr>
            <p:nvPr/>
          </p:nvSpPr>
          <p:spPr bwMode="auto">
            <a:xfrm>
              <a:off x="632" y="2968"/>
              <a:ext cx="48" cy="80"/>
            </a:xfrm>
            <a:custGeom>
              <a:avLst/>
              <a:gdLst/>
              <a:ahLst/>
              <a:cxnLst/>
              <a:rect l="0" t="0" r="r" b="b"/>
              <a:pathLst>
                <a:path w="21600" h="21600">
                  <a:moveTo>
                    <a:pt x="0" y="21600"/>
                  </a:moveTo>
                  <a:lnTo>
                    <a:pt x="0" y="21600"/>
                  </a:lnTo>
                  <a:lnTo>
                    <a:pt x="21600" y="0"/>
                  </a:lnTo>
                  <a:lnTo>
                    <a:pt x="21600" y="4320"/>
                  </a:lnTo>
                  <a:lnTo>
                    <a:pt x="0" y="21600"/>
                  </a:lnTo>
                  <a:close/>
                  <a:moveTo>
                    <a:pt x="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AutoShape 44"/>
            <p:cNvSpPr>
              <a:spLocks/>
            </p:cNvSpPr>
            <p:nvPr/>
          </p:nvSpPr>
          <p:spPr bwMode="auto">
            <a:xfrm>
              <a:off x="712" y="2808"/>
              <a:ext cx="80" cy="144"/>
            </a:xfrm>
            <a:custGeom>
              <a:avLst/>
              <a:gdLst/>
              <a:ahLst/>
              <a:cxnLst/>
              <a:rect l="0" t="0" r="r" b="b"/>
              <a:pathLst>
                <a:path w="21600" h="21600">
                  <a:moveTo>
                    <a:pt x="21600" y="0"/>
                  </a:moveTo>
                  <a:lnTo>
                    <a:pt x="21600" y="0"/>
                  </a:lnTo>
                  <a:lnTo>
                    <a:pt x="0" y="16800"/>
                  </a:lnTo>
                  <a:lnTo>
                    <a:pt x="0" y="19200"/>
                  </a:lnTo>
                  <a:lnTo>
                    <a:pt x="0" y="21600"/>
                  </a:lnTo>
                  <a:lnTo>
                    <a:pt x="4320" y="19200"/>
                  </a:lnTo>
                  <a:lnTo>
                    <a:pt x="12960" y="12000"/>
                  </a:lnTo>
                  <a:lnTo>
                    <a:pt x="21600" y="4800"/>
                  </a:lnTo>
                  <a:lnTo>
                    <a:pt x="21600" y="0"/>
                  </a:lnTo>
                  <a:close/>
                  <a:moveTo>
                    <a:pt x="216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AutoShape 45"/>
            <p:cNvSpPr>
              <a:spLocks/>
            </p:cNvSpPr>
            <p:nvPr/>
          </p:nvSpPr>
          <p:spPr bwMode="auto">
            <a:xfrm>
              <a:off x="712" y="2872"/>
              <a:ext cx="16" cy="48"/>
            </a:xfrm>
            <a:custGeom>
              <a:avLst/>
              <a:gdLst/>
              <a:ahLst/>
              <a:cxnLst/>
              <a:rect l="0" t="0" r="r" b="b"/>
              <a:pathLst>
                <a:path w="21600" h="21600">
                  <a:moveTo>
                    <a:pt x="21600" y="0"/>
                  </a:moveTo>
                  <a:lnTo>
                    <a:pt x="21600" y="0"/>
                  </a:lnTo>
                  <a:lnTo>
                    <a:pt x="0" y="21600"/>
                  </a:lnTo>
                  <a:lnTo>
                    <a:pt x="0" y="14400"/>
                  </a:lnTo>
                  <a:lnTo>
                    <a:pt x="21600" y="0"/>
                  </a:lnTo>
                  <a:close/>
                  <a:moveTo>
                    <a:pt x="216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AutoShape 46"/>
            <p:cNvSpPr>
              <a:spLocks/>
            </p:cNvSpPr>
            <p:nvPr/>
          </p:nvSpPr>
          <p:spPr bwMode="auto">
            <a:xfrm>
              <a:off x="2305" y="5945"/>
              <a:ext cx="7565" cy="5225"/>
            </a:xfrm>
            <a:custGeom>
              <a:avLst/>
              <a:gdLst/>
              <a:ahLst/>
              <a:cxnLst/>
              <a:rect l="0" t="0" r="r" b="b"/>
              <a:pathLst>
                <a:path w="21600" h="21600">
                  <a:moveTo>
                    <a:pt x="15566" y="2084"/>
                  </a:moveTo>
                  <a:lnTo>
                    <a:pt x="15566" y="2084"/>
                  </a:lnTo>
                  <a:lnTo>
                    <a:pt x="15474" y="2216"/>
                  </a:lnTo>
                  <a:lnTo>
                    <a:pt x="15383" y="2349"/>
                  </a:lnTo>
                  <a:lnTo>
                    <a:pt x="15291" y="2349"/>
                  </a:lnTo>
                  <a:lnTo>
                    <a:pt x="15200" y="2547"/>
                  </a:lnTo>
                  <a:lnTo>
                    <a:pt x="15154" y="2613"/>
                  </a:lnTo>
                  <a:lnTo>
                    <a:pt x="15063" y="2679"/>
                  </a:lnTo>
                  <a:lnTo>
                    <a:pt x="14651" y="2613"/>
                  </a:lnTo>
                  <a:lnTo>
                    <a:pt x="14240" y="2547"/>
                  </a:lnTo>
                  <a:lnTo>
                    <a:pt x="14080" y="2547"/>
                  </a:lnTo>
                  <a:lnTo>
                    <a:pt x="13989" y="2613"/>
                  </a:lnTo>
                  <a:lnTo>
                    <a:pt x="13897" y="2679"/>
                  </a:lnTo>
                  <a:lnTo>
                    <a:pt x="13669" y="2613"/>
                  </a:lnTo>
                  <a:lnTo>
                    <a:pt x="13440" y="2481"/>
                  </a:lnTo>
                  <a:lnTo>
                    <a:pt x="13440" y="2415"/>
                  </a:lnTo>
                  <a:lnTo>
                    <a:pt x="13349" y="2481"/>
                  </a:lnTo>
                  <a:lnTo>
                    <a:pt x="13303" y="2481"/>
                  </a:lnTo>
                  <a:lnTo>
                    <a:pt x="13257" y="2481"/>
                  </a:lnTo>
                  <a:lnTo>
                    <a:pt x="13211" y="2349"/>
                  </a:lnTo>
                  <a:lnTo>
                    <a:pt x="13166" y="2216"/>
                  </a:lnTo>
                  <a:lnTo>
                    <a:pt x="13029" y="2150"/>
                  </a:lnTo>
                  <a:lnTo>
                    <a:pt x="12846" y="2084"/>
                  </a:lnTo>
                  <a:lnTo>
                    <a:pt x="12617" y="2216"/>
                  </a:lnTo>
                  <a:lnTo>
                    <a:pt x="12480" y="2349"/>
                  </a:lnTo>
                  <a:lnTo>
                    <a:pt x="12389" y="2415"/>
                  </a:lnTo>
                  <a:lnTo>
                    <a:pt x="12297" y="2878"/>
                  </a:lnTo>
                  <a:lnTo>
                    <a:pt x="12297" y="3142"/>
                  </a:lnTo>
                  <a:lnTo>
                    <a:pt x="12251" y="3407"/>
                  </a:lnTo>
                  <a:lnTo>
                    <a:pt x="12069" y="3672"/>
                  </a:lnTo>
                  <a:lnTo>
                    <a:pt x="11977" y="3738"/>
                  </a:lnTo>
                  <a:lnTo>
                    <a:pt x="11840" y="3606"/>
                  </a:lnTo>
                  <a:lnTo>
                    <a:pt x="11703" y="3473"/>
                  </a:lnTo>
                  <a:lnTo>
                    <a:pt x="11429" y="3341"/>
                  </a:lnTo>
                  <a:lnTo>
                    <a:pt x="11109" y="3275"/>
                  </a:lnTo>
                  <a:lnTo>
                    <a:pt x="10903" y="3275"/>
                  </a:lnTo>
                  <a:lnTo>
                    <a:pt x="10811" y="3076"/>
                  </a:lnTo>
                  <a:lnTo>
                    <a:pt x="10766" y="2878"/>
                  </a:lnTo>
                  <a:lnTo>
                    <a:pt x="10720" y="2745"/>
                  </a:lnTo>
                  <a:lnTo>
                    <a:pt x="10674" y="2679"/>
                  </a:lnTo>
                  <a:lnTo>
                    <a:pt x="10263" y="2349"/>
                  </a:lnTo>
                  <a:lnTo>
                    <a:pt x="10171" y="2349"/>
                  </a:lnTo>
                  <a:lnTo>
                    <a:pt x="10126" y="2349"/>
                  </a:lnTo>
                  <a:lnTo>
                    <a:pt x="10034" y="2481"/>
                  </a:lnTo>
                  <a:lnTo>
                    <a:pt x="9943" y="2547"/>
                  </a:lnTo>
                  <a:lnTo>
                    <a:pt x="9760" y="2481"/>
                  </a:lnTo>
                  <a:lnTo>
                    <a:pt x="9623" y="2415"/>
                  </a:lnTo>
                  <a:lnTo>
                    <a:pt x="9531" y="2282"/>
                  </a:lnTo>
                  <a:lnTo>
                    <a:pt x="9394" y="2150"/>
                  </a:lnTo>
                  <a:lnTo>
                    <a:pt x="9257" y="2018"/>
                  </a:lnTo>
                  <a:lnTo>
                    <a:pt x="9211" y="2018"/>
                  </a:lnTo>
                  <a:lnTo>
                    <a:pt x="9166" y="2018"/>
                  </a:lnTo>
                  <a:lnTo>
                    <a:pt x="9074" y="1885"/>
                  </a:lnTo>
                  <a:lnTo>
                    <a:pt x="9029" y="1819"/>
                  </a:lnTo>
                  <a:lnTo>
                    <a:pt x="9074" y="1687"/>
                  </a:lnTo>
                  <a:lnTo>
                    <a:pt x="9166" y="1621"/>
                  </a:lnTo>
                  <a:lnTo>
                    <a:pt x="9303" y="1489"/>
                  </a:lnTo>
                  <a:lnTo>
                    <a:pt x="9394" y="1356"/>
                  </a:lnTo>
                  <a:lnTo>
                    <a:pt x="9394" y="1224"/>
                  </a:lnTo>
                  <a:lnTo>
                    <a:pt x="9303" y="959"/>
                  </a:lnTo>
                  <a:lnTo>
                    <a:pt x="9211" y="728"/>
                  </a:lnTo>
                  <a:lnTo>
                    <a:pt x="9257" y="529"/>
                  </a:lnTo>
                  <a:lnTo>
                    <a:pt x="9303" y="397"/>
                  </a:lnTo>
                  <a:lnTo>
                    <a:pt x="9394" y="265"/>
                  </a:lnTo>
                  <a:lnTo>
                    <a:pt x="9394" y="198"/>
                  </a:lnTo>
                  <a:lnTo>
                    <a:pt x="9349" y="198"/>
                  </a:lnTo>
                  <a:lnTo>
                    <a:pt x="9029" y="66"/>
                  </a:lnTo>
                  <a:lnTo>
                    <a:pt x="8891" y="0"/>
                  </a:lnTo>
                  <a:lnTo>
                    <a:pt x="8800" y="66"/>
                  </a:lnTo>
                  <a:lnTo>
                    <a:pt x="8754" y="198"/>
                  </a:lnTo>
                  <a:lnTo>
                    <a:pt x="8617" y="265"/>
                  </a:lnTo>
                  <a:lnTo>
                    <a:pt x="8526" y="265"/>
                  </a:lnTo>
                  <a:lnTo>
                    <a:pt x="8389" y="265"/>
                  </a:lnTo>
                  <a:lnTo>
                    <a:pt x="8206" y="198"/>
                  </a:lnTo>
                  <a:lnTo>
                    <a:pt x="8114" y="198"/>
                  </a:lnTo>
                  <a:lnTo>
                    <a:pt x="7977" y="132"/>
                  </a:lnTo>
                  <a:lnTo>
                    <a:pt x="7931" y="198"/>
                  </a:lnTo>
                  <a:lnTo>
                    <a:pt x="7794" y="331"/>
                  </a:lnTo>
                  <a:lnTo>
                    <a:pt x="7634" y="331"/>
                  </a:lnTo>
                  <a:lnTo>
                    <a:pt x="7406" y="265"/>
                  </a:lnTo>
                  <a:lnTo>
                    <a:pt x="7177" y="132"/>
                  </a:lnTo>
                  <a:lnTo>
                    <a:pt x="6949" y="132"/>
                  </a:lnTo>
                  <a:lnTo>
                    <a:pt x="6629" y="198"/>
                  </a:lnTo>
                  <a:lnTo>
                    <a:pt x="6309" y="265"/>
                  </a:lnTo>
                  <a:lnTo>
                    <a:pt x="6126" y="397"/>
                  </a:lnTo>
                  <a:lnTo>
                    <a:pt x="6080" y="463"/>
                  </a:lnTo>
                  <a:lnTo>
                    <a:pt x="5989" y="529"/>
                  </a:lnTo>
                  <a:lnTo>
                    <a:pt x="5897" y="529"/>
                  </a:lnTo>
                  <a:lnTo>
                    <a:pt x="5760" y="529"/>
                  </a:lnTo>
                  <a:lnTo>
                    <a:pt x="5623" y="662"/>
                  </a:lnTo>
                  <a:lnTo>
                    <a:pt x="5440" y="794"/>
                  </a:lnTo>
                  <a:lnTo>
                    <a:pt x="5349" y="893"/>
                  </a:lnTo>
                  <a:lnTo>
                    <a:pt x="5257" y="728"/>
                  </a:lnTo>
                  <a:lnTo>
                    <a:pt x="5211" y="662"/>
                  </a:lnTo>
                  <a:lnTo>
                    <a:pt x="5120" y="595"/>
                  </a:lnTo>
                  <a:lnTo>
                    <a:pt x="5074" y="595"/>
                  </a:lnTo>
                  <a:lnTo>
                    <a:pt x="4983" y="662"/>
                  </a:lnTo>
                  <a:lnTo>
                    <a:pt x="4800" y="662"/>
                  </a:lnTo>
                  <a:lnTo>
                    <a:pt x="4709" y="595"/>
                  </a:lnTo>
                  <a:lnTo>
                    <a:pt x="4617" y="529"/>
                  </a:lnTo>
                  <a:lnTo>
                    <a:pt x="4457" y="331"/>
                  </a:lnTo>
                  <a:lnTo>
                    <a:pt x="4411" y="132"/>
                  </a:lnTo>
                  <a:lnTo>
                    <a:pt x="4366" y="66"/>
                  </a:lnTo>
                  <a:lnTo>
                    <a:pt x="4274" y="132"/>
                  </a:lnTo>
                  <a:lnTo>
                    <a:pt x="4183" y="331"/>
                  </a:lnTo>
                  <a:lnTo>
                    <a:pt x="4091" y="662"/>
                  </a:lnTo>
                  <a:lnTo>
                    <a:pt x="4000" y="959"/>
                  </a:lnTo>
                  <a:lnTo>
                    <a:pt x="3863" y="1092"/>
                  </a:lnTo>
                  <a:lnTo>
                    <a:pt x="3589" y="1158"/>
                  </a:lnTo>
                  <a:lnTo>
                    <a:pt x="3497" y="1224"/>
                  </a:lnTo>
                  <a:lnTo>
                    <a:pt x="3360" y="1290"/>
                  </a:lnTo>
                  <a:lnTo>
                    <a:pt x="3223" y="1422"/>
                  </a:lnTo>
                  <a:lnTo>
                    <a:pt x="3177" y="1489"/>
                  </a:lnTo>
                  <a:lnTo>
                    <a:pt x="3131" y="1555"/>
                  </a:lnTo>
                  <a:lnTo>
                    <a:pt x="3086" y="1687"/>
                  </a:lnTo>
                  <a:lnTo>
                    <a:pt x="3086" y="1753"/>
                  </a:lnTo>
                  <a:lnTo>
                    <a:pt x="2994" y="1885"/>
                  </a:lnTo>
                  <a:lnTo>
                    <a:pt x="2949" y="2018"/>
                  </a:lnTo>
                  <a:lnTo>
                    <a:pt x="2903" y="2415"/>
                  </a:lnTo>
                  <a:lnTo>
                    <a:pt x="2903" y="2613"/>
                  </a:lnTo>
                  <a:lnTo>
                    <a:pt x="2857" y="2745"/>
                  </a:lnTo>
                  <a:lnTo>
                    <a:pt x="2720" y="3010"/>
                  </a:lnTo>
                  <a:lnTo>
                    <a:pt x="2583" y="3209"/>
                  </a:lnTo>
                  <a:lnTo>
                    <a:pt x="2400" y="3341"/>
                  </a:lnTo>
                  <a:lnTo>
                    <a:pt x="2080" y="3539"/>
                  </a:lnTo>
                  <a:lnTo>
                    <a:pt x="1943" y="3539"/>
                  </a:lnTo>
                  <a:lnTo>
                    <a:pt x="1851" y="3473"/>
                  </a:lnTo>
                  <a:lnTo>
                    <a:pt x="1806" y="3473"/>
                  </a:lnTo>
                  <a:lnTo>
                    <a:pt x="1714" y="3606"/>
                  </a:lnTo>
                  <a:lnTo>
                    <a:pt x="1669" y="3738"/>
                  </a:lnTo>
                  <a:lnTo>
                    <a:pt x="1577" y="3936"/>
                  </a:lnTo>
                  <a:lnTo>
                    <a:pt x="1531" y="3936"/>
                  </a:lnTo>
                  <a:lnTo>
                    <a:pt x="1440" y="4002"/>
                  </a:lnTo>
                  <a:lnTo>
                    <a:pt x="1349" y="4069"/>
                  </a:lnTo>
                  <a:lnTo>
                    <a:pt x="1234" y="4135"/>
                  </a:lnTo>
                  <a:lnTo>
                    <a:pt x="1097" y="4466"/>
                  </a:lnTo>
                  <a:lnTo>
                    <a:pt x="1097" y="4664"/>
                  </a:lnTo>
                  <a:lnTo>
                    <a:pt x="1051" y="4796"/>
                  </a:lnTo>
                  <a:lnTo>
                    <a:pt x="960" y="4929"/>
                  </a:lnTo>
                  <a:lnTo>
                    <a:pt x="823" y="4995"/>
                  </a:lnTo>
                  <a:lnTo>
                    <a:pt x="731" y="5061"/>
                  </a:lnTo>
                  <a:lnTo>
                    <a:pt x="686" y="5061"/>
                  </a:lnTo>
                  <a:lnTo>
                    <a:pt x="731" y="5127"/>
                  </a:lnTo>
                  <a:lnTo>
                    <a:pt x="777" y="5061"/>
                  </a:lnTo>
                  <a:lnTo>
                    <a:pt x="640" y="5392"/>
                  </a:lnTo>
                  <a:lnTo>
                    <a:pt x="594" y="5458"/>
                  </a:lnTo>
                  <a:lnTo>
                    <a:pt x="503" y="5689"/>
                  </a:lnTo>
                  <a:lnTo>
                    <a:pt x="366" y="5756"/>
                  </a:lnTo>
                  <a:lnTo>
                    <a:pt x="366" y="5888"/>
                  </a:lnTo>
                  <a:lnTo>
                    <a:pt x="320" y="6086"/>
                  </a:lnTo>
                  <a:lnTo>
                    <a:pt x="320" y="6285"/>
                  </a:lnTo>
                  <a:lnTo>
                    <a:pt x="366" y="6351"/>
                  </a:lnTo>
                  <a:lnTo>
                    <a:pt x="411" y="6417"/>
                  </a:lnTo>
                  <a:lnTo>
                    <a:pt x="457" y="6549"/>
                  </a:lnTo>
                  <a:lnTo>
                    <a:pt x="503" y="6682"/>
                  </a:lnTo>
                  <a:lnTo>
                    <a:pt x="503" y="6748"/>
                  </a:lnTo>
                  <a:lnTo>
                    <a:pt x="457" y="6880"/>
                  </a:lnTo>
                  <a:lnTo>
                    <a:pt x="411" y="6946"/>
                  </a:lnTo>
                  <a:lnTo>
                    <a:pt x="411" y="7013"/>
                  </a:lnTo>
                  <a:lnTo>
                    <a:pt x="411" y="7211"/>
                  </a:lnTo>
                  <a:lnTo>
                    <a:pt x="457" y="7409"/>
                  </a:lnTo>
                  <a:lnTo>
                    <a:pt x="503" y="7608"/>
                  </a:lnTo>
                  <a:lnTo>
                    <a:pt x="503" y="7806"/>
                  </a:lnTo>
                  <a:lnTo>
                    <a:pt x="366" y="8270"/>
                  </a:lnTo>
                  <a:lnTo>
                    <a:pt x="320" y="8402"/>
                  </a:lnTo>
                  <a:lnTo>
                    <a:pt x="320" y="8534"/>
                  </a:lnTo>
                  <a:lnTo>
                    <a:pt x="274" y="8600"/>
                  </a:lnTo>
                  <a:lnTo>
                    <a:pt x="183" y="8733"/>
                  </a:lnTo>
                  <a:lnTo>
                    <a:pt x="91" y="8799"/>
                  </a:lnTo>
                  <a:lnTo>
                    <a:pt x="0" y="8865"/>
                  </a:lnTo>
                  <a:lnTo>
                    <a:pt x="46" y="8931"/>
                  </a:lnTo>
                  <a:lnTo>
                    <a:pt x="91" y="8931"/>
                  </a:lnTo>
                  <a:lnTo>
                    <a:pt x="229" y="9130"/>
                  </a:lnTo>
                  <a:lnTo>
                    <a:pt x="320" y="9262"/>
                  </a:lnTo>
                  <a:lnTo>
                    <a:pt x="320" y="9328"/>
                  </a:lnTo>
                  <a:lnTo>
                    <a:pt x="274" y="9526"/>
                  </a:lnTo>
                  <a:lnTo>
                    <a:pt x="320" y="9659"/>
                  </a:lnTo>
                  <a:lnTo>
                    <a:pt x="366" y="9659"/>
                  </a:lnTo>
                  <a:lnTo>
                    <a:pt x="366" y="9725"/>
                  </a:lnTo>
                  <a:lnTo>
                    <a:pt x="366" y="9791"/>
                  </a:lnTo>
                  <a:lnTo>
                    <a:pt x="320" y="9725"/>
                  </a:lnTo>
                  <a:lnTo>
                    <a:pt x="274" y="9593"/>
                  </a:lnTo>
                  <a:lnTo>
                    <a:pt x="229" y="9526"/>
                  </a:lnTo>
                  <a:lnTo>
                    <a:pt x="183" y="9593"/>
                  </a:lnTo>
                  <a:lnTo>
                    <a:pt x="229" y="9659"/>
                  </a:lnTo>
                  <a:lnTo>
                    <a:pt x="366" y="9923"/>
                  </a:lnTo>
                  <a:lnTo>
                    <a:pt x="549" y="10056"/>
                  </a:lnTo>
                  <a:lnTo>
                    <a:pt x="411" y="9990"/>
                  </a:lnTo>
                  <a:lnTo>
                    <a:pt x="274" y="9857"/>
                  </a:lnTo>
                  <a:lnTo>
                    <a:pt x="229" y="9857"/>
                  </a:lnTo>
                  <a:lnTo>
                    <a:pt x="229" y="9990"/>
                  </a:lnTo>
                  <a:lnTo>
                    <a:pt x="274" y="10122"/>
                  </a:lnTo>
                  <a:lnTo>
                    <a:pt x="366" y="10287"/>
                  </a:lnTo>
                  <a:lnTo>
                    <a:pt x="457" y="10287"/>
                  </a:lnTo>
                  <a:lnTo>
                    <a:pt x="503" y="10287"/>
                  </a:lnTo>
                  <a:lnTo>
                    <a:pt x="457" y="10353"/>
                  </a:lnTo>
                  <a:lnTo>
                    <a:pt x="411" y="10353"/>
                  </a:lnTo>
                  <a:lnTo>
                    <a:pt x="594" y="10420"/>
                  </a:lnTo>
                  <a:lnTo>
                    <a:pt x="640" y="10420"/>
                  </a:lnTo>
                  <a:lnTo>
                    <a:pt x="686" y="10420"/>
                  </a:lnTo>
                  <a:lnTo>
                    <a:pt x="686" y="10486"/>
                  </a:lnTo>
                  <a:lnTo>
                    <a:pt x="640" y="10486"/>
                  </a:lnTo>
                  <a:lnTo>
                    <a:pt x="594" y="10552"/>
                  </a:lnTo>
                  <a:lnTo>
                    <a:pt x="549" y="10618"/>
                  </a:lnTo>
                  <a:lnTo>
                    <a:pt x="594" y="10684"/>
                  </a:lnTo>
                  <a:lnTo>
                    <a:pt x="640" y="10750"/>
                  </a:lnTo>
                  <a:lnTo>
                    <a:pt x="686" y="10883"/>
                  </a:lnTo>
                  <a:lnTo>
                    <a:pt x="823" y="11081"/>
                  </a:lnTo>
                  <a:lnTo>
                    <a:pt x="1006" y="11280"/>
                  </a:lnTo>
                  <a:lnTo>
                    <a:pt x="1189" y="11743"/>
                  </a:lnTo>
                  <a:lnTo>
                    <a:pt x="1189" y="11875"/>
                  </a:lnTo>
                  <a:lnTo>
                    <a:pt x="1349" y="12272"/>
                  </a:lnTo>
                  <a:lnTo>
                    <a:pt x="1349" y="12338"/>
                  </a:lnTo>
                  <a:lnTo>
                    <a:pt x="1486" y="12470"/>
                  </a:lnTo>
                  <a:lnTo>
                    <a:pt x="1531" y="12537"/>
                  </a:lnTo>
                  <a:lnTo>
                    <a:pt x="1577" y="12603"/>
                  </a:lnTo>
                  <a:lnTo>
                    <a:pt x="1531" y="12603"/>
                  </a:lnTo>
                  <a:lnTo>
                    <a:pt x="1486" y="12603"/>
                  </a:lnTo>
                  <a:lnTo>
                    <a:pt x="1577" y="12735"/>
                  </a:lnTo>
                  <a:lnTo>
                    <a:pt x="1669" y="12801"/>
                  </a:lnTo>
                  <a:lnTo>
                    <a:pt x="1806" y="12934"/>
                  </a:lnTo>
                  <a:lnTo>
                    <a:pt x="1851" y="13000"/>
                  </a:lnTo>
                  <a:lnTo>
                    <a:pt x="2034" y="13330"/>
                  </a:lnTo>
                  <a:lnTo>
                    <a:pt x="1989" y="13264"/>
                  </a:lnTo>
                  <a:lnTo>
                    <a:pt x="2171" y="13397"/>
                  </a:lnTo>
                  <a:lnTo>
                    <a:pt x="2491" y="13926"/>
                  </a:lnTo>
                  <a:lnTo>
                    <a:pt x="2720" y="14124"/>
                  </a:lnTo>
                  <a:lnTo>
                    <a:pt x="2903" y="14257"/>
                  </a:lnTo>
                  <a:lnTo>
                    <a:pt x="3726" y="14389"/>
                  </a:lnTo>
                  <a:lnTo>
                    <a:pt x="4137" y="14455"/>
                  </a:lnTo>
                  <a:lnTo>
                    <a:pt x="4571" y="14654"/>
                  </a:lnTo>
                  <a:lnTo>
                    <a:pt x="4457" y="14654"/>
                  </a:lnTo>
                  <a:lnTo>
                    <a:pt x="4800" y="14720"/>
                  </a:lnTo>
                  <a:lnTo>
                    <a:pt x="5120" y="14786"/>
                  </a:lnTo>
                  <a:lnTo>
                    <a:pt x="5257" y="14786"/>
                  </a:lnTo>
                  <a:lnTo>
                    <a:pt x="5394" y="14720"/>
                  </a:lnTo>
                  <a:lnTo>
                    <a:pt x="6903" y="14720"/>
                  </a:lnTo>
                  <a:lnTo>
                    <a:pt x="7040" y="14720"/>
                  </a:lnTo>
                  <a:lnTo>
                    <a:pt x="7086" y="14786"/>
                  </a:lnTo>
                  <a:lnTo>
                    <a:pt x="7131" y="14885"/>
                  </a:lnTo>
                  <a:lnTo>
                    <a:pt x="7269" y="15017"/>
                  </a:lnTo>
                  <a:lnTo>
                    <a:pt x="7314" y="15017"/>
                  </a:lnTo>
                  <a:lnTo>
                    <a:pt x="7360" y="14951"/>
                  </a:lnTo>
                  <a:lnTo>
                    <a:pt x="7406" y="15150"/>
                  </a:lnTo>
                  <a:lnTo>
                    <a:pt x="7406" y="15348"/>
                  </a:lnTo>
                  <a:lnTo>
                    <a:pt x="7451" y="15481"/>
                  </a:lnTo>
                  <a:lnTo>
                    <a:pt x="7634" y="15547"/>
                  </a:lnTo>
                  <a:lnTo>
                    <a:pt x="7680" y="15547"/>
                  </a:lnTo>
                  <a:lnTo>
                    <a:pt x="7726" y="15481"/>
                  </a:lnTo>
                  <a:lnTo>
                    <a:pt x="7794" y="15414"/>
                  </a:lnTo>
                  <a:lnTo>
                    <a:pt x="7886" y="15414"/>
                  </a:lnTo>
                  <a:lnTo>
                    <a:pt x="8023" y="15481"/>
                  </a:lnTo>
                  <a:lnTo>
                    <a:pt x="8206" y="15547"/>
                  </a:lnTo>
                  <a:lnTo>
                    <a:pt x="8297" y="15547"/>
                  </a:lnTo>
                  <a:lnTo>
                    <a:pt x="8434" y="15547"/>
                  </a:lnTo>
                  <a:lnTo>
                    <a:pt x="8434" y="15481"/>
                  </a:lnTo>
                  <a:lnTo>
                    <a:pt x="8389" y="15481"/>
                  </a:lnTo>
                  <a:lnTo>
                    <a:pt x="8389" y="15414"/>
                  </a:lnTo>
                  <a:lnTo>
                    <a:pt x="8480" y="15414"/>
                  </a:lnTo>
                  <a:lnTo>
                    <a:pt x="8526" y="15481"/>
                  </a:lnTo>
                  <a:lnTo>
                    <a:pt x="8617" y="15613"/>
                  </a:lnTo>
                  <a:lnTo>
                    <a:pt x="8709" y="15745"/>
                  </a:lnTo>
                  <a:lnTo>
                    <a:pt x="8754" y="15745"/>
                  </a:lnTo>
                  <a:lnTo>
                    <a:pt x="8800" y="15679"/>
                  </a:lnTo>
                  <a:lnTo>
                    <a:pt x="8891" y="15679"/>
                  </a:lnTo>
                  <a:lnTo>
                    <a:pt x="8937" y="15679"/>
                  </a:lnTo>
                  <a:lnTo>
                    <a:pt x="8983" y="15877"/>
                  </a:lnTo>
                  <a:lnTo>
                    <a:pt x="9029" y="16010"/>
                  </a:lnTo>
                  <a:lnTo>
                    <a:pt x="8937" y="16274"/>
                  </a:lnTo>
                  <a:lnTo>
                    <a:pt x="8937" y="16539"/>
                  </a:lnTo>
                  <a:lnTo>
                    <a:pt x="8937" y="16738"/>
                  </a:lnTo>
                  <a:lnTo>
                    <a:pt x="8800" y="17201"/>
                  </a:lnTo>
                  <a:lnTo>
                    <a:pt x="8754" y="17333"/>
                  </a:lnTo>
                  <a:lnTo>
                    <a:pt x="8800" y="16936"/>
                  </a:lnTo>
                  <a:lnTo>
                    <a:pt x="8800" y="16671"/>
                  </a:lnTo>
                  <a:lnTo>
                    <a:pt x="8800" y="16539"/>
                  </a:lnTo>
                  <a:lnTo>
                    <a:pt x="8709" y="16671"/>
                  </a:lnTo>
                  <a:lnTo>
                    <a:pt x="8571" y="17201"/>
                  </a:lnTo>
                  <a:lnTo>
                    <a:pt x="8617" y="17333"/>
                  </a:lnTo>
                  <a:lnTo>
                    <a:pt x="8663" y="17399"/>
                  </a:lnTo>
                  <a:lnTo>
                    <a:pt x="8754" y="17598"/>
                  </a:lnTo>
                  <a:lnTo>
                    <a:pt x="8937" y="17664"/>
                  </a:lnTo>
                  <a:lnTo>
                    <a:pt x="9074" y="17730"/>
                  </a:lnTo>
                  <a:lnTo>
                    <a:pt x="8983" y="17730"/>
                  </a:lnTo>
                  <a:lnTo>
                    <a:pt x="8937" y="17730"/>
                  </a:lnTo>
                  <a:lnTo>
                    <a:pt x="9257" y="17994"/>
                  </a:lnTo>
                  <a:lnTo>
                    <a:pt x="9623" y="18325"/>
                  </a:lnTo>
                  <a:lnTo>
                    <a:pt x="9669" y="18391"/>
                  </a:lnTo>
                  <a:lnTo>
                    <a:pt x="9714" y="18458"/>
                  </a:lnTo>
                  <a:lnTo>
                    <a:pt x="9714" y="18524"/>
                  </a:lnTo>
                  <a:lnTo>
                    <a:pt x="9760" y="18656"/>
                  </a:lnTo>
                  <a:lnTo>
                    <a:pt x="9989" y="18987"/>
                  </a:lnTo>
                  <a:lnTo>
                    <a:pt x="10080" y="19119"/>
                  </a:lnTo>
                  <a:lnTo>
                    <a:pt x="10126" y="19251"/>
                  </a:lnTo>
                  <a:lnTo>
                    <a:pt x="10126" y="19318"/>
                  </a:lnTo>
                  <a:lnTo>
                    <a:pt x="10080" y="19318"/>
                  </a:lnTo>
                  <a:lnTo>
                    <a:pt x="10034" y="19318"/>
                  </a:lnTo>
                  <a:lnTo>
                    <a:pt x="9989" y="19384"/>
                  </a:lnTo>
                  <a:lnTo>
                    <a:pt x="10080" y="19450"/>
                  </a:lnTo>
                  <a:lnTo>
                    <a:pt x="10171" y="19615"/>
                  </a:lnTo>
                  <a:lnTo>
                    <a:pt x="10263" y="19748"/>
                  </a:lnTo>
                  <a:lnTo>
                    <a:pt x="10263" y="19814"/>
                  </a:lnTo>
                  <a:lnTo>
                    <a:pt x="10263" y="19880"/>
                  </a:lnTo>
                  <a:lnTo>
                    <a:pt x="10126" y="20012"/>
                  </a:lnTo>
                  <a:lnTo>
                    <a:pt x="9989" y="20145"/>
                  </a:lnTo>
                  <a:lnTo>
                    <a:pt x="9851" y="20211"/>
                  </a:lnTo>
                  <a:lnTo>
                    <a:pt x="9714" y="20475"/>
                  </a:lnTo>
                  <a:lnTo>
                    <a:pt x="9623" y="20542"/>
                  </a:lnTo>
                  <a:lnTo>
                    <a:pt x="9577" y="20608"/>
                  </a:lnTo>
                  <a:lnTo>
                    <a:pt x="9577" y="20674"/>
                  </a:lnTo>
                  <a:lnTo>
                    <a:pt x="9577" y="20806"/>
                  </a:lnTo>
                  <a:lnTo>
                    <a:pt x="9577" y="20872"/>
                  </a:lnTo>
                  <a:lnTo>
                    <a:pt x="9577" y="20938"/>
                  </a:lnTo>
                  <a:lnTo>
                    <a:pt x="9714" y="21005"/>
                  </a:lnTo>
                  <a:lnTo>
                    <a:pt x="9806" y="21005"/>
                  </a:lnTo>
                  <a:lnTo>
                    <a:pt x="10309" y="21335"/>
                  </a:lnTo>
                  <a:lnTo>
                    <a:pt x="10354" y="21335"/>
                  </a:lnTo>
                  <a:lnTo>
                    <a:pt x="10309" y="21402"/>
                  </a:lnTo>
                  <a:lnTo>
                    <a:pt x="11154" y="21600"/>
                  </a:lnTo>
                  <a:lnTo>
                    <a:pt x="11977" y="21468"/>
                  </a:lnTo>
                  <a:lnTo>
                    <a:pt x="13120" y="21137"/>
                  </a:lnTo>
                  <a:lnTo>
                    <a:pt x="14240" y="20674"/>
                  </a:lnTo>
                  <a:lnTo>
                    <a:pt x="14286" y="20674"/>
                  </a:lnTo>
                  <a:lnTo>
                    <a:pt x="14880" y="20343"/>
                  </a:lnTo>
                  <a:lnTo>
                    <a:pt x="15520" y="19946"/>
                  </a:lnTo>
                  <a:lnTo>
                    <a:pt x="15703" y="19814"/>
                  </a:lnTo>
                  <a:lnTo>
                    <a:pt x="15886" y="19681"/>
                  </a:lnTo>
                  <a:lnTo>
                    <a:pt x="15931" y="19549"/>
                  </a:lnTo>
                  <a:lnTo>
                    <a:pt x="16023" y="19318"/>
                  </a:lnTo>
                  <a:lnTo>
                    <a:pt x="16069" y="19251"/>
                  </a:lnTo>
                  <a:lnTo>
                    <a:pt x="16160" y="19185"/>
                  </a:lnTo>
                  <a:lnTo>
                    <a:pt x="16434" y="18987"/>
                  </a:lnTo>
                  <a:lnTo>
                    <a:pt x="16709" y="18722"/>
                  </a:lnTo>
                  <a:lnTo>
                    <a:pt x="17371" y="18259"/>
                  </a:lnTo>
                  <a:lnTo>
                    <a:pt x="17691" y="17928"/>
                  </a:lnTo>
                  <a:lnTo>
                    <a:pt x="17829" y="17730"/>
                  </a:lnTo>
                  <a:lnTo>
                    <a:pt x="17920" y="17531"/>
                  </a:lnTo>
                  <a:lnTo>
                    <a:pt x="18057" y="17201"/>
                  </a:lnTo>
                  <a:lnTo>
                    <a:pt x="18103" y="17002"/>
                  </a:lnTo>
                  <a:lnTo>
                    <a:pt x="18194" y="16804"/>
                  </a:lnTo>
                  <a:lnTo>
                    <a:pt x="18103" y="16605"/>
                  </a:lnTo>
                  <a:lnTo>
                    <a:pt x="18057" y="16407"/>
                  </a:lnTo>
                  <a:lnTo>
                    <a:pt x="18057" y="16341"/>
                  </a:lnTo>
                  <a:lnTo>
                    <a:pt x="18103" y="16274"/>
                  </a:lnTo>
                  <a:lnTo>
                    <a:pt x="18149" y="16208"/>
                  </a:lnTo>
                  <a:lnTo>
                    <a:pt x="18194" y="16142"/>
                  </a:lnTo>
                  <a:lnTo>
                    <a:pt x="18149" y="16142"/>
                  </a:lnTo>
                  <a:lnTo>
                    <a:pt x="18103" y="16142"/>
                  </a:lnTo>
                  <a:lnTo>
                    <a:pt x="18057" y="16076"/>
                  </a:lnTo>
                  <a:lnTo>
                    <a:pt x="18011" y="16076"/>
                  </a:lnTo>
                  <a:lnTo>
                    <a:pt x="18057" y="15877"/>
                  </a:lnTo>
                  <a:lnTo>
                    <a:pt x="18149" y="15679"/>
                  </a:lnTo>
                  <a:lnTo>
                    <a:pt x="18377" y="15348"/>
                  </a:lnTo>
                  <a:lnTo>
                    <a:pt x="18469" y="15150"/>
                  </a:lnTo>
                  <a:lnTo>
                    <a:pt x="18514" y="15084"/>
                  </a:lnTo>
                  <a:lnTo>
                    <a:pt x="18560" y="14885"/>
                  </a:lnTo>
                  <a:lnTo>
                    <a:pt x="18789" y="14654"/>
                  </a:lnTo>
                  <a:lnTo>
                    <a:pt x="18789" y="14521"/>
                  </a:lnTo>
                  <a:lnTo>
                    <a:pt x="18880" y="14455"/>
                  </a:lnTo>
                  <a:lnTo>
                    <a:pt x="19017" y="14257"/>
                  </a:lnTo>
                  <a:lnTo>
                    <a:pt x="19109" y="14058"/>
                  </a:lnTo>
                  <a:lnTo>
                    <a:pt x="19794" y="12867"/>
                  </a:lnTo>
                  <a:lnTo>
                    <a:pt x="20251" y="12140"/>
                  </a:lnTo>
                  <a:lnTo>
                    <a:pt x="20526" y="11610"/>
                  </a:lnTo>
                  <a:lnTo>
                    <a:pt x="20777" y="11081"/>
                  </a:lnTo>
                  <a:lnTo>
                    <a:pt x="21097" y="10221"/>
                  </a:lnTo>
                  <a:lnTo>
                    <a:pt x="21280" y="9394"/>
                  </a:lnTo>
                  <a:lnTo>
                    <a:pt x="21417" y="9063"/>
                  </a:lnTo>
                  <a:lnTo>
                    <a:pt x="21509" y="8666"/>
                  </a:lnTo>
                  <a:lnTo>
                    <a:pt x="21509" y="8468"/>
                  </a:lnTo>
                  <a:lnTo>
                    <a:pt x="21554" y="8270"/>
                  </a:lnTo>
                  <a:lnTo>
                    <a:pt x="21554" y="8203"/>
                  </a:lnTo>
                  <a:lnTo>
                    <a:pt x="21554" y="8071"/>
                  </a:lnTo>
                  <a:lnTo>
                    <a:pt x="21600" y="7873"/>
                  </a:lnTo>
                  <a:lnTo>
                    <a:pt x="21600" y="7740"/>
                  </a:lnTo>
                  <a:lnTo>
                    <a:pt x="21600" y="7608"/>
                  </a:lnTo>
                  <a:lnTo>
                    <a:pt x="21554" y="7608"/>
                  </a:lnTo>
                  <a:lnTo>
                    <a:pt x="21509" y="7674"/>
                  </a:lnTo>
                  <a:lnTo>
                    <a:pt x="21417" y="7873"/>
                  </a:lnTo>
                  <a:lnTo>
                    <a:pt x="21371" y="8005"/>
                  </a:lnTo>
                  <a:lnTo>
                    <a:pt x="21189" y="8270"/>
                  </a:lnTo>
                  <a:lnTo>
                    <a:pt x="21143" y="8336"/>
                  </a:lnTo>
                  <a:lnTo>
                    <a:pt x="21143" y="8270"/>
                  </a:lnTo>
                  <a:lnTo>
                    <a:pt x="21006" y="8468"/>
                  </a:lnTo>
                  <a:lnTo>
                    <a:pt x="20914" y="8600"/>
                  </a:lnTo>
                  <a:lnTo>
                    <a:pt x="20777" y="8733"/>
                  </a:lnTo>
                  <a:lnTo>
                    <a:pt x="20640" y="8931"/>
                  </a:lnTo>
                  <a:lnTo>
                    <a:pt x="20526" y="9130"/>
                  </a:lnTo>
                  <a:lnTo>
                    <a:pt x="20434" y="9196"/>
                  </a:lnTo>
                  <a:lnTo>
                    <a:pt x="20343" y="9196"/>
                  </a:lnTo>
                  <a:lnTo>
                    <a:pt x="19703" y="9460"/>
                  </a:lnTo>
                  <a:lnTo>
                    <a:pt x="19566" y="9593"/>
                  </a:lnTo>
                  <a:lnTo>
                    <a:pt x="19520" y="9593"/>
                  </a:lnTo>
                  <a:lnTo>
                    <a:pt x="19566" y="9460"/>
                  </a:lnTo>
                  <a:lnTo>
                    <a:pt x="19611" y="9394"/>
                  </a:lnTo>
                  <a:lnTo>
                    <a:pt x="19703" y="9328"/>
                  </a:lnTo>
                  <a:lnTo>
                    <a:pt x="19749" y="9196"/>
                  </a:lnTo>
                  <a:lnTo>
                    <a:pt x="19749" y="9130"/>
                  </a:lnTo>
                  <a:lnTo>
                    <a:pt x="19703" y="9063"/>
                  </a:lnTo>
                  <a:lnTo>
                    <a:pt x="19474" y="8865"/>
                  </a:lnTo>
                  <a:lnTo>
                    <a:pt x="19154" y="8600"/>
                  </a:lnTo>
                  <a:lnTo>
                    <a:pt x="19017" y="8600"/>
                  </a:lnTo>
                  <a:lnTo>
                    <a:pt x="18880" y="8666"/>
                  </a:lnTo>
                  <a:lnTo>
                    <a:pt x="18834" y="8534"/>
                  </a:lnTo>
                  <a:lnTo>
                    <a:pt x="18789" y="8468"/>
                  </a:lnTo>
                  <a:lnTo>
                    <a:pt x="18743" y="8534"/>
                  </a:lnTo>
                  <a:lnTo>
                    <a:pt x="18743" y="8600"/>
                  </a:lnTo>
                  <a:lnTo>
                    <a:pt x="18743" y="8666"/>
                  </a:lnTo>
                  <a:lnTo>
                    <a:pt x="18697" y="8600"/>
                  </a:lnTo>
                  <a:lnTo>
                    <a:pt x="18651" y="8468"/>
                  </a:lnTo>
                  <a:lnTo>
                    <a:pt x="18560" y="8203"/>
                  </a:lnTo>
                  <a:lnTo>
                    <a:pt x="18469" y="7873"/>
                  </a:lnTo>
                  <a:lnTo>
                    <a:pt x="18377" y="7608"/>
                  </a:lnTo>
                  <a:lnTo>
                    <a:pt x="18240" y="7476"/>
                  </a:lnTo>
                  <a:lnTo>
                    <a:pt x="18103" y="7409"/>
                  </a:lnTo>
                  <a:lnTo>
                    <a:pt x="18057" y="7476"/>
                  </a:lnTo>
                  <a:lnTo>
                    <a:pt x="18011" y="7409"/>
                  </a:lnTo>
                  <a:lnTo>
                    <a:pt x="17966" y="7211"/>
                  </a:lnTo>
                  <a:lnTo>
                    <a:pt x="17966" y="7013"/>
                  </a:lnTo>
                  <a:lnTo>
                    <a:pt x="17874" y="6748"/>
                  </a:lnTo>
                  <a:lnTo>
                    <a:pt x="17829" y="6483"/>
                  </a:lnTo>
                  <a:lnTo>
                    <a:pt x="17874" y="6483"/>
                  </a:lnTo>
                  <a:lnTo>
                    <a:pt x="17920" y="6483"/>
                  </a:lnTo>
                  <a:lnTo>
                    <a:pt x="17829" y="6351"/>
                  </a:lnTo>
                  <a:lnTo>
                    <a:pt x="17783" y="6285"/>
                  </a:lnTo>
                  <a:lnTo>
                    <a:pt x="17783" y="6153"/>
                  </a:lnTo>
                  <a:lnTo>
                    <a:pt x="17783" y="6086"/>
                  </a:lnTo>
                  <a:lnTo>
                    <a:pt x="17646" y="5954"/>
                  </a:lnTo>
                  <a:lnTo>
                    <a:pt x="17554" y="5888"/>
                  </a:lnTo>
                  <a:lnTo>
                    <a:pt x="17463" y="5822"/>
                  </a:lnTo>
                  <a:lnTo>
                    <a:pt x="17371" y="5756"/>
                  </a:lnTo>
                  <a:lnTo>
                    <a:pt x="17371" y="5623"/>
                  </a:lnTo>
                  <a:lnTo>
                    <a:pt x="17371" y="5557"/>
                  </a:lnTo>
                  <a:lnTo>
                    <a:pt x="17371" y="5392"/>
                  </a:lnTo>
                  <a:lnTo>
                    <a:pt x="17371" y="5326"/>
                  </a:lnTo>
                  <a:lnTo>
                    <a:pt x="17303" y="5259"/>
                  </a:lnTo>
                  <a:lnTo>
                    <a:pt x="17257" y="5193"/>
                  </a:lnTo>
                  <a:lnTo>
                    <a:pt x="17120" y="5127"/>
                  </a:lnTo>
                  <a:lnTo>
                    <a:pt x="17029" y="4929"/>
                  </a:lnTo>
                  <a:lnTo>
                    <a:pt x="16983" y="4862"/>
                  </a:lnTo>
                  <a:lnTo>
                    <a:pt x="16983" y="4730"/>
                  </a:lnTo>
                  <a:lnTo>
                    <a:pt x="16937" y="4598"/>
                  </a:lnTo>
                  <a:lnTo>
                    <a:pt x="16800" y="4466"/>
                  </a:lnTo>
                  <a:lnTo>
                    <a:pt x="16709" y="4267"/>
                  </a:lnTo>
                  <a:lnTo>
                    <a:pt x="16709" y="4135"/>
                  </a:lnTo>
                  <a:lnTo>
                    <a:pt x="16480" y="3738"/>
                  </a:lnTo>
                  <a:lnTo>
                    <a:pt x="16526" y="3672"/>
                  </a:lnTo>
                  <a:lnTo>
                    <a:pt x="16389" y="3539"/>
                  </a:lnTo>
                  <a:lnTo>
                    <a:pt x="16251" y="3407"/>
                  </a:lnTo>
                  <a:lnTo>
                    <a:pt x="16160" y="3209"/>
                  </a:lnTo>
                  <a:lnTo>
                    <a:pt x="16069" y="2944"/>
                  </a:lnTo>
                  <a:lnTo>
                    <a:pt x="15840" y="2018"/>
                  </a:lnTo>
                  <a:lnTo>
                    <a:pt x="15703" y="2018"/>
                  </a:lnTo>
                  <a:lnTo>
                    <a:pt x="15566" y="2084"/>
                  </a:lnTo>
                  <a:close/>
                  <a:moveTo>
                    <a:pt x="3726" y="13727"/>
                  </a:moveTo>
                  <a:lnTo>
                    <a:pt x="3726" y="13727"/>
                  </a:lnTo>
                  <a:lnTo>
                    <a:pt x="3680" y="13727"/>
                  </a:lnTo>
                  <a:lnTo>
                    <a:pt x="3634" y="13661"/>
                  </a:lnTo>
                  <a:lnTo>
                    <a:pt x="3634" y="13463"/>
                  </a:lnTo>
                  <a:lnTo>
                    <a:pt x="3680" y="13330"/>
                  </a:lnTo>
                  <a:lnTo>
                    <a:pt x="3680" y="13529"/>
                  </a:lnTo>
                  <a:lnTo>
                    <a:pt x="3726" y="13727"/>
                  </a:lnTo>
                  <a:close/>
                  <a:moveTo>
                    <a:pt x="10354" y="12404"/>
                  </a:moveTo>
                  <a:lnTo>
                    <a:pt x="10354" y="12404"/>
                  </a:lnTo>
                  <a:lnTo>
                    <a:pt x="10217" y="12074"/>
                  </a:lnTo>
                  <a:lnTo>
                    <a:pt x="10171" y="11941"/>
                  </a:lnTo>
                  <a:lnTo>
                    <a:pt x="10217" y="11875"/>
                  </a:lnTo>
                  <a:lnTo>
                    <a:pt x="10309" y="11809"/>
                  </a:lnTo>
                  <a:lnTo>
                    <a:pt x="10354" y="11875"/>
                  </a:lnTo>
                  <a:lnTo>
                    <a:pt x="10354" y="12007"/>
                  </a:lnTo>
                  <a:lnTo>
                    <a:pt x="10446" y="12074"/>
                  </a:lnTo>
                  <a:lnTo>
                    <a:pt x="10446" y="12140"/>
                  </a:lnTo>
                  <a:lnTo>
                    <a:pt x="10491" y="12206"/>
                  </a:lnTo>
                  <a:lnTo>
                    <a:pt x="10537" y="12140"/>
                  </a:lnTo>
                  <a:lnTo>
                    <a:pt x="10583" y="12140"/>
                  </a:lnTo>
                  <a:lnTo>
                    <a:pt x="10811" y="12206"/>
                  </a:lnTo>
                  <a:lnTo>
                    <a:pt x="10583" y="12404"/>
                  </a:lnTo>
                  <a:lnTo>
                    <a:pt x="10446" y="12470"/>
                  </a:lnTo>
                  <a:lnTo>
                    <a:pt x="10354" y="12404"/>
                  </a:lnTo>
                  <a:close/>
                  <a:moveTo>
                    <a:pt x="15657" y="17928"/>
                  </a:moveTo>
                  <a:lnTo>
                    <a:pt x="15657" y="17928"/>
                  </a:lnTo>
                  <a:lnTo>
                    <a:pt x="15611" y="17928"/>
                  </a:lnTo>
                  <a:lnTo>
                    <a:pt x="15566" y="17928"/>
                  </a:lnTo>
                  <a:lnTo>
                    <a:pt x="15429" y="17796"/>
                  </a:lnTo>
                  <a:lnTo>
                    <a:pt x="15337" y="17664"/>
                  </a:lnTo>
                  <a:lnTo>
                    <a:pt x="15291" y="17531"/>
                  </a:lnTo>
                  <a:lnTo>
                    <a:pt x="15291" y="17399"/>
                  </a:lnTo>
                  <a:lnTo>
                    <a:pt x="15291" y="17134"/>
                  </a:lnTo>
                  <a:lnTo>
                    <a:pt x="15337" y="16936"/>
                  </a:lnTo>
                  <a:lnTo>
                    <a:pt x="15337" y="16870"/>
                  </a:lnTo>
                  <a:lnTo>
                    <a:pt x="15383" y="16804"/>
                  </a:lnTo>
                  <a:lnTo>
                    <a:pt x="15429" y="16870"/>
                  </a:lnTo>
                  <a:lnTo>
                    <a:pt x="15429" y="16936"/>
                  </a:lnTo>
                  <a:lnTo>
                    <a:pt x="15474" y="17068"/>
                  </a:lnTo>
                  <a:lnTo>
                    <a:pt x="15657" y="17598"/>
                  </a:lnTo>
                  <a:lnTo>
                    <a:pt x="15703" y="17664"/>
                  </a:lnTo>
                  <a:lnTo>
                    <a:pt x="15749" y="17796"/>
                  </a:lnTo>
                  <a:lnTo>
                    <a:pt x="15703" y="17862"/>
                  </a:lnTo>
                  <a:lnTo>
                    <a:pt x="15657" y="17928"/>
                  </a:lnTo>
                  <a:close/>
                  <a:moveTo>
                    <a:pt x="16526" y="18458"/>
                  </a:moveTo>
                  <a:lnTo>
                    <a:pt x="16526" y="18458"/>
                  </a:lnTo>
                  <a:lnTo>
                    <a:pt x="16480" y="18524"/>
                  </a:lnTo>
                  <a:lnTo>
                    <a:pt x="16389" y="18458"/>
                  </a:lnTo>
                  <a:lnTo>
                    <a:pt x="16389" y="18391"/>
                  </a:lnTo>
                  <a:lnTo>
                    <a:pt x="16389" y="18259"/>
                  </a:lnTo>
                  <a:lnTo>
                    <a:pt x="16480" y="18061"/>
                  </a:lnTo>
                  <a:lnTo>
                    <a:pt x="16480" y="17730"/>
                  </a:lnTo>
                  <a:lnTo>
                    <a:pt x="16526" y="18061"/>
                  </a:lnTo>
                  <a:lnTo>
                    <a:pt x="16571" y="18259"/>
                  </a:lnTo>
                  <a:lnTo>
                    <a:pt x="16526" y="18458"/>
                  </a:lnTo>
                  <a:close/>
                  <a:moveTo>
                    <a:pt x="17120" y="15150"/>
                  </a:moveTo>
                  <a:lnTo>
                    <a:pt x="17120" y="15150"/>
                  </a:lnTo>
                  <a:lnTo>
                    <a:pt x="17166" y="15150"/>
                  </a:lnTo>
                  <a:lnTo>
                    <a:pt x="17029" y="15216"/>
                  </a:lnTo>
                  <a:lnTo>
                    <a:pt x="16937" y="15348"/>
                  </a:lnTo>
                  <a:lnTo>
                    <a:pt x="16891" y="15481"/>
                  </a:lnTo>
                  <a:lnTo>
                    <a:pt x="16846" y="15613"/>
                  </a:lnTo>
                  <a:lnTo>
                    <a:pt x="16754" y="15679"/>
                  </a:lnTo>
                  <a:lnTo>
                    <a:pt x="16663" y="15811"/>
                  </a:lnTo>
                  <a:lnTo>
                    <a:pt x="16709" y="15811"/>
                  </a:lnTo>
                  <a:lnTo>
                    <a:pt x="16754" y="15877"/>
                  </a:lnTo>
                  <a:lnTo>
                    <a:pt x="16800" y="15877"/>
                  </a:lnTo>
                  <a:lnTo>
                    <a:pt x="16663" y="16010"/>
                  </a:lnTo>
                  <a:lnTo>
                    <a:pt x="16571" y="16142"/>
                  </a:lnTo>
                  <a:lnTo>
                    <a:pt x="16434" y="16274"/>
                  </a:lnTo>
                  <a:lnTo>
                    <a:pt x="16434" y="16208"/>
                  </a:lnTo>
                  <a:lnTo>
                    <a:pt x="16434" y="16142"/>
                  </a:lnTo>
                  <a:lnTo>
                    <a:pt x="16297" y="16142"/>
                  </a:lnTo>
                  <a:lnTo>
                    <a:pt x="16160" y="16142"/>
                  </a:lnTo>
                  <a:lnTo>
                    <a:pt x="16251" y="15811"/>
                  </a:lnTo>
                  <a:lnTo>
                    <a:pt x="16297" y="15547"/>
                  </a:lnTo>
                  <a:lnTo>
                    <a:pt x="16434" y="15414"/>
                  </a:lnTo>
                  <a:lnTo>
                    <a:pt x="16663" y="15282"/>
                  </a:lnTo>
                  <a:lnTo>
                    <a:pt x="17120" y="15150"/>
                  </a:lnTo>
                  <a:close/>
                  <a:moveTo>
                    <a:pt x="16114" y="6880"/>
                  </a:moveTo>
                  <a:lnTo>
                    <a:pt x="16114" y="6880"/>
                  </a:lnTo>
                  <a:lnTo>
                    <a:pt x="16114" y="6748"/>
                  </a:lnTo>
                  <a:lnTo>
                    <a:pt x="16206" y="6616"/>
                  </a:lnTo>
                  <a:lnTo>
                    <a:pt x="16251" y="6549"/>
                  </a:lnTo>
                  <a:lnTo>
                    <a:pt x="16297" y="6417"/>
                  </a:lnTo>
                  <a:lnTo>
                    <a:pt x="16343" y="6417"/>
                  </a:lnTo>
                  <a:lnTo>
                    <a:pt x="16480" y="6285"/>
                  </a:lnTo>
                  <a:lnTo>
                    <a:pt x="16480" y="6086"/>
                  </a:lnTo>
                  <a:lnTo>
                    <a:pt x="16480" y="5689"/>
                  </a:lnTo>
                  <a:lnTo>
                    <a:pt x="16571" y="5954"/>
                  </a:lnTo>
                  <a:lnTo>
                    <a:pt x="16571" y="6219"/>
                  </a:lnTo>
                  <a:lnTo>
                    <a:pt x="16480" y="6219"/>
                  </a:lnTo>
                  <a:lnTo>
                    <a:pt x="16434" y="6351"/>
                  </a:lnTo>
                  <a:lnTo>
                    <a:pt x="16389" y="6483"/>
                  </a:lnTo>
                  <a:lnTo>
                    <a:pt x="16343" y="6483"/>
                  </a:lnTo>
                  <a:lnTo>
                    <a:pt x="16343" y="6417"/>
                  </a:lnTo>
                  <a:lnTo>
                    <a:pt x="16251" y="6549"/>
                  </a:lnTo>
                  <a:lnTo>
                    <a:pt x="16069" y="7013"/>
                  </a:lnTo>
                  <a:lnTo>
                    <a:pt x="16114" y="6880"/>
                  </a:lnTo>
                  <a:close/>
                  <a:moveTo>
                    <a:pt x="16114" y="688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AutoShape 47"/>
            <p:cNvSpPr>
              <a:spLocks/>
            </p:cNvSpPr>
            <p:nvPr/>
          </p:nvSpPr>
          <p:spPr bwMode="auto">
            <a:xfrm>
              <a:off x="6011" y="1952"/>
              <a:ext cx="64" cy="16"/>
            </a:xfrm>
            <a:custGeom>
              <a:avLst/>
              <a:gdLst/>
              <a:ahLst/>
              <a:cxnLst/>
              <a:rect l="0" t="0" r="r" b="b"/>
              <a:pathLst>
                <a:path w="21600" h="21600">
                  <a:moveTo>
                    <a:pt x="0" y="0"/>
                  </a:moveTo>
                  <a:lnTo>
                    <a:pt x="0" y="0"/>
                  </a:lnTo>
                  <a:lnTo>
                    <a:pt x="21600" y="21600"/>
                  </a:lnTo>
                  <a:lnTo>
                    <a:pt x="16200" y="21600"/>
                  </a:lnTo>
                  <a:lnTo>
                    <a:pt x="5400" y="0"/>
                  </a:lnTo>
                  <a:lnTo>
                    <a:pt x="0" y="0"/>
                  </a:lnTo>
                  <a:close/>
                  <a:moveTo>
                    <a:pt x="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AutoShape 48"/>
            <p:cNvSpPr>
              <a:spLocks/>
            </p:cNvSpPr>
            <p:nvPr/>
          </p:nvSpPr>
          <p:spPr bwMode="auto">
            <a:xfrm>
              <a:off x="7468" y="728"/>
              <a:ext cx="48" cy="16"/>
            </a:xfrm>
            <a:custGeom>
              <a:avLst/>
              <a:gdLst/>
              <a:ahLst/>
              <a:cxnLst/>
              <a:rect l="0" t="0" r="r" b="b"/>
              <a:pathLst>
                <a:path w="21600" h="21600">
                  <a:moveTo>
                    <a:pt x="21600" y="21600"/>
                  </a:moveTo>
                  <a:lnTo>
                    <a:pt x="21600" y="21600"/>
                  </a:lnTo>
                  <a:lnTo>
                    <a:pt x="0" y="0"/>
                  </a:lnTo>
                  <a:lnTo>
                    <a:pt x="21600" y="21600"/>
                  </a:lnTo>
                  <a:close/>
                  <a:moveTo>
                    <a:pt x="2160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AutoShape 49"/>
            <p:cNvSpPr>
              <a:spLocks/>
            </p:cNvSpPr>
            <p:nvPr/>
          </p:nvSpPr>
          <p:spPr bwMode="auto">
            <a:xfrm>
              <a:off x="6163" y="5192"/>
              <a:ext cx="80" cy="16"/>
            </a:xfrm>
            <a:custGeom>
              <a:avLst/>
              <a:gdLst/>
              <a:ahLst/>
              <a:cxnLst/>
              <a:rect l="0" t="0" r="r" b="b"/>
              <a:pathLst>
                <a:path w="21600" h="21600">
                  <a:moveTo>
                    <a:pt x="21600" y="21600"/>
                  </a:moveTo>
                  <a:lnTo>
                    <a:pt x="21600" y="21600"/>
                  </a:lnTo>
                  <a:lnTo>
                    <a:pt x="0" y="0"/>
                  </a:lnTo>
                  <a:lnTo>
                    <a:pt x="8640" y="0"/>
                  </a:lnTo>
                  <a:lnTo>
                    <a:pt x="21600" y="21600"/>
                  </a:lnTo>
                  <a:close/>
                  <a:moveTo>
                    <a:pt x="2160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AutoShape 50"/>
            <p:cNvSpPr>
              <a:spLocks/>
            </p:cNvSpPr>
            <p:nvPr/>
          </p:nvSpPr>
          <p:spPr bwMode="auto">
            <a:xfrm>
              <a:off x="10742" y="5705"/>
              <a:ext cx="32" cy="64"/>
            </a:xfrm>
            <a:custGeom>
              <a:avLst/>
              <a:gdLst/>
              <a:ahLst/>
              <a:cxnLst/>
              <a:rect l="0" t="0" r="r" b="b"/>
              <a:pathLst>
                <a:path w="21600" h="21600">
                  <a:moveTo>
                    <a:pt x="10800" y="16200"/>
                  </a:moveTo>
                  <a:lnTo>
                    <a:pt x="10800" y="16200"/>
                  </a:lnTo>
                  <a:lnTo>
                    <a:pt x="21600" y="0"/>
                  </a:lnTo>
                  <a:lnTo>
                    <a:pt x="0" y="21600"/>
                  </a:lnTo>
                  <a:lnTo>
                    <a:pt x="10800" y="16200"/>
                  </a:lnTo>
                  <a:close/>
                  <a:moveTo>
                    <a:pt x="10800" y="162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AutoShape 51"/>
            <p:cNvSpPr>
              <a:spLocks/>
            </p:cNvSpPr>
            <p:nvPr/>
          </p:nvSpPr>
          <p:spPr bwMode="auto">
            <a:xfrm>
              <a:off x="3530" y="16"/>
              <a:ext cx="7612" cy="8089"/>
            </a:xfrm>
            <a:custGeom>
              <a:avLst/>
              <a:gdLst/>
              <a:ahLst/>
              <a:cxnLst/>
              <a:rect l="0" t="0" r="r" b="b"/>
              <a:pathLst>
                <a:path w="21600" h="21600">
                  <a:moveTo>
                    <a:pt x="21509" y="12862"/>
                  </a:moveTo>
                  <a:lnTo>
                    <a:pt x="21509" y="12862"/>
                  </a:lnTo>
                  <a:lnTo>
                    <a:pt x="21464" y="12734"/>
                  </a:lnTo>
                  <a:lnTo>
                    <a:pt x="21418" y="12093"/>
                  </a:lnTo>
                  <a:lnTo>
                    <a:pt x="21418" y="12007"/>
                  </a:lnTo>
                  <a:lnTo>
                    <a:pt x="21418" y="11964"/>
                  </a:lnTo>
                  <a:lnTo>
                    <a:pt x="21418" y="12007"/>
                  </a:lnTo>
                  <a:lnTo>
                    <a:pt x="21418" y="11922"/>
                  </a:lnTo>
                  <a:lnTo>
                    <a:pt x="21418" y="11751"/>
                  </a:lnTo>
                  <a:lnTo>
                    <a:pt x="21237" y="11024"/>
                  </a:lnTo>
                  <a:lnTo>
                    <a:pt x="21009" y="10319"/>
                  </a:lnTo>
                  <a:lnTo>
                    <a:pt x="20737" y="9636"/>
                  </a:lnTo>
                  <a:lnTo>
                    <a:pt x="20464" y="8952"/>
                  </a:lnTo>
                  <a:lnTo>
                    <a:pt x="20124" y="8354"/>
                  </a:lnTo>
                  <a:lnTo>
                    <a:pt x="19806" y="7755"/>
                  </a:lnTo>
                  <a:lnTo>
                    <a:pt x="19442" y="7136"/>
                  </a:lnTo>
                  <a:lnTo>
                    <a:pt x="19079" y="6580"/>
                  </a:lnTo>
                  <a:lnTo>
                    <a:pt x="18670" y="6025"/>
                  </a:lnTo>
                  <a:lnTo>
                    <a:pt x="18216" y="5512"/>
                  </a:lnTo>
                  <a:lnTo>
                    <a:pt x="17762" y="4999"/>
                  </a:lnTo>
                  <a:lnTo>
                    <a:pt x="17262" y="4487"/>
                  </a:lnTo>
                  <a:lnTo>
                    <a:pt x="16421" y="3739"/>
                  </a:lnTo>
                  <a:lnTo>
                    <a:pt x="15513" y="3012"/>
                  </a:lnTo>
                  <a:lnTo>
                    <a:pt x="14559" y="2372"/>
                  </a:lnTo>
                  <a:lnTo>
                    <a:pt x="13537" y="1816"/>
                  </a:lnTo>
                  <a:lnTo>
                    <a:pt x="12538" y="1282"/>
                  </a:lnTo>
                  <a:lnTo>
                    <a:pt x="11447" y="855"/>
                  </a:lnTo>
                  <a:lnTo>
                    <a:pt x="10334" y="513"/>
                  </a:lnTo>
                  <a:lnTo>
                    <a:pt x="9199" y="256"/>
                  </a:lnTo>
                  <a:lnTo>
                    <a:pt x="8199" y="85"/>
                  </a:lnTo>
                  <a:lnTo>
                    <a:pt x="7268" y="0"/>
                  </a:lnTo>
                  <a:lnTo>
                    <a:pt x="8063" y="128"/>
                  </a:lnTo>
                  <a:lnTo>
                    <a:pt x="8426" y="171"/>
                  </a:lnTo>
                  <a:lnTo>
                    <a:pt x="8790" y="299"/>
                  </a:lnTo>
                  <a:lnTo>
                    <a:pt x="9380" y="427"/>
                  </a:lnTo>
                  <a:lnTo>
                    <a:pt x="9471" y="470"/>
                  </a:lnTo>
                  <a:lnTo>
                    <a:pt x="9517" y="555"/>
                  </a:lnTo>
                  <a:lnTo>
                    <a:pt x="9653" y="641"/>
                  </a:lnTo>
                  <a:lnTo>
                    <a:pt x="9789" y="684"/>
                  </a:lnTo>
                  <a:lnTo>
                    <a:pt x="10107" y="769"/>
                  </a:lnTo>
                  <a:lnTo>
                    <a:pt x="10153" y="769"/>
                  </a:lnTo>
                  <a:lnTo>
                    <a:pt x="10380" y="897"/>
                  </a:lnTo>
                  <a:lnTo>
                    <a:pt x="10516" y="983"/>
                  </a:lnTo>
                  <a:lnTo>
                    <a:pt x="10902" y="1068"/>
                  </a:lnTo>
                  <a:lnTo>
                    <a:pt x="10902" y="1111"/>
                  </a:lnTo>
                  <a:lnTo>
                    <a:pt x="10857" y="1196"/>
                  </a:lnTo>
                  <a:lnTo>
                    <a:pt x="10766" y="1282"/>
                  </a:lnTo>
                  <a:lnTo>
                    <a:pt x="10811" y="1389"/>
                  </a:lnTo>
                  <a:lnTo>
                    <a:pt x="10857" y="1431"/>
                  </a:lnTo>
                  <a:lnTo>
                    <a:pt x="10766" y="1431"/>
                  </a:lnTo>
                  <a:lnTo>
                    <a:pt x="10721" y="1389"/>
                  </a:lnTo>
                  <a:lnTo>
                    <a:pt x="10902" y="1517"/>
                  </a:lnTo>
                  <a:lnTo>
                    <a:pt x="10993" y="1560"/>
                  </a:lnTo>
                  <a:lnTo>
                    <a:pt x="11038" y="1602"/>
                  </a:lnTo>
                  <a:lnTo>
                    <a:pt x="10993" y="1645"/>
                  </a:lnTo>
                  <a:lnTo>
                    <a:pt x="10948" y="1602"/>
                  </a:lnTo>
                  <a:lnTo>
                    <a:pt x="10811" y="1602"/>
                  </a:lnTo>
                  <a:lnTo>
                    <a:pt x="10857" y="1645"/>
                  </a:lnTo>
                  <a:lnTo>
                    <a:pt x="10993" y="1731"/>
                  </a:lnTo>
                  <a:lnTo>
                    <a:pt x="11175" y="1859"/>
                  </a:lnTo>
                  <a:lnTo>
                    <a:pt x="11175" y="1901"/>
                  </a:lnTo>
                  <a:lnTo>
                    <a:pt x="11311" y="1944"/>
                  </a:lnTo>
                  <a:lnTo>
                    <a:pt x="11175" y="1901"/>
                  </a:lnTo>
                  <a:lnTo>
                    <a:pt x="10721" y="1645"/>
                  </a:lnTo>
                  <a:lnTo>
                    <a:pt x="10471" y="1560"/>
                  </a:lnTo>
                  <a:lnTo>
                    <a:pt x="10334" y="1474"/>
                  </a:lnTo>
                  <a:lnTo>
                    <a:pt x="10016" y="1517"/>
                  </a:lnTo>
                  <a:lnTo>
                    <a:pt x="9835" y="1560"/>
                  </a:lnTo>
                  <a:lnTo>
                    <a:pt x="9789" y="1602"/>
                  </a:lnTo>
                  <a:lnTo>
                    <a:pt x="9789" y="1645"/>
                  </a:lnTo>
                  <a:lnTo>
                    <a:pt x="9880" y="1773"/>
                  </a:lnTo>
                  <a:lnTo>
                    <a:pt x="9971" y="1859"/>
                  </a:lnTo>
                  <a:lnTo>
                    <a:pt x="10153" y="1901"/>
                  </a:lnTo>
                  <a:lnTo>
                    <a:pt x="10289" y="1901"/>
                  </a:lnTo>
                  <a:lnTo>
                    <a:pt x="10334" y="1901"/>
                  </a:lnTo>
                  <a:lnTo>
                    <a:pt x="10630" y="1944"/>
                  </a:lnTo>
                  <a:lnTo>
                    <a:pt x="10471" y="1944"/>
                  </a:lnTo>
                  <a:lnTo>
                    <a:pt x="10334" y="1901"/>
                  </a:lnTo>
                  <a:lnTo>
                    <a:pt x="10289" y="1901"/>
                  </a:lnTo>
                  <a:lnTo>
                    <a:pt x="10244" y="1901"/>
                  </a:lnTo>
                  <a:lnTo>
                    <a:pt x="10244" y="1944"/>
                  </a:lnTo>
                  <a:lnTo>
                    <a:pt x="10289" y="1987"/>
                  </a:lnTo>
                  <a:lnTo>
                    <a:pt x="10380" y="2072"/>
                  </a:lnTo>
                  <a:lnTo>
                    <a:pt x="10425" y="2201"/>
                  </a:lnTo>
                  <a:lnTo>
                    <a:pt x="10471" y="2286"/>
                  </a:lnTo>
                  <a:lnTo>
                    <a:pt x="10562" y="2372"/>
                  </a:lnTo>
                  <a:lnTo>
                    <a:pt x="10721" y="2457"/>
                  </a:lnTo>
                  <a:lnTo>
                    <a:pt x="10675" y="2500"/>
                  </a:lnTo>
                  <a:lnTo>
                    <a:pt x="10948" y="2585"/>
                  </a:lnTo>
                  <a:lnTo>
                    <a:pt x="10948" y="2542"/>
                  </a:lnTo>
                  <a:lnTo>
                    <a:pt x="10993" y="2585"/>
                  </a:lnTo>
                  <a:lnTo>
                    <a:pt x="11220" y="2671"/>
                  </a:lnTo>
                  <a:lnTo>
                    <a:pt x="11038" y="2628"/>
                  </a:lnTo>
                  <a:lnTo>
                    <a:pt x="10993" y="2585"/>
                  </a:lnTo>
                  <a:lnTo>
                    <a:pt x="10948" y="2585"/>
                  </a:lnTo>
                  <a:lnTo>
                    <a:pt x="10902" y="2671"/>
                  </a:lnTo>
                  <a:lnTo>
                    <a:pt x="10902" y="2799"/>
                  </a:lnTo>
                  <a:lnTo>
                    <a:pt x="10993" y="2884"/>
                  </a:lnTo>
                  <a:lnTo>
                    <a:pt x="11084" y="2884"/>
                  </a:lnTo>
                  <a:lnTo>
                    <a:pt x="11356" y="2927"/>
                  </a:lnTo>
                  <a:lnTo>
                    <a:pt x="11584" y="2970"/>
                  </a:lnTo>
                  <a:lnTo>
                    <a:pt x="11629" y="2970"/>
                  </a:lnTo>
                  <a:lnTo>
                    <a:pt x="11720" y="3055"/>
                  </a:lnTo>
                  <a:lnTo>
                    <a:pt x="11856" y="3098"/>
                  </a:lnTo>
                  <a:lnTo>
                    <a:pt x="12038" y="3183"/>
                  </a:lnTo>
                  <a:lnTo>
                    <a:pt x="11992" y="3183"/>
                  </a:lnTo>
                  <a:lnTo>
                    <a:pt x="11856" y="3141"/>
                  </a:lnTo>
                  <a:lnTo>
                    <a:pt x="11538" y="3055"/>
                  </a:lnTo>
                  <a:lnTo>
                    <a:pt x="11356" y="3012"/>
                  </a:lnTo>
                  <a:lnTo>
                    <a:pt x="11266" y="3012"/>
                  </a:lnTo>
                  <a:lnTo>
                    <a:pt x="11220" y="3055"/>
                  </a:lnTo>
                  <a:lnTo>
                    <a:pt x="11175" y="3141"/>
                  </a:lnTo>
                  <a:lnTo>
                    <a:pt x="11220" y="3183"/>
                  </a:lnTo>
                  <a:lnTo>
                    <a:pt x="11266" y="3226"/>
                  </a:lnTo>
                  <a:lnTo>
                    <a:pt x="11356" y="3269"/>
                  </a:lnTo>
                  <a:lnTo>
                    <a:pt x="11629" y="3269"/>
                  </a:lnTo>
                  <a:lnTo>
                    <a:pt x="11629" y="3312"/>
                  </a:lnTo>
                  <a:lnTo>
                    <a:pt x="11584" y="3312"/>
                  </a:lnTo>
                  <a:lnTo>
                    <a:pt x="11402" y="3354"/>
                  </a:lnTo>
                  <a:lnTo>
                    <a:pt x="11220" y="3226"/>
                  </a:lnTo>
                  <a:lnTo>
                    <a:pt x="11084" y="3141"/>
                  </a:lnTo>
                  <a:lnTo>
                    <a:pt x="10993" y="3098"/>
                  </a:lnTo>
                  <a:lnTo>
                    <a:pt x="10948" y="3141"/>
                  </a:lnTo>
                  <a:lnTo>
                    <a:pt x="11038" y="3183"/>
                  </a:lnTo>
                  <a:lnTo>
                    <a:pt x="11175" y="3226"/>
                  </a:lnTo>
                  <a:lnTo>
                    <a:pt x="11220" y="3312"/>
                  </a:lnTo>
                  <a:lnTo>
                    <a:pt x="11266" y="3440"/>
                  </a:lnTo>
                  <a:lnTo>
                    <a:pt x="11402" y="3440"/>
                  </a:lnTo>
                  <a:lnTo>
                    <a:pt x="11538" y="3482"/>
                  </a:lnTo>
                  <a:lnTo>
                    <a:pt x="11629" y="3525"/>
                  </a:lnTo>
                  <a:lnTo>
                    <a:pt x="11765" y="3653"/>
                  </a:lnTo>
                  <a:lnTo>
                    <a:pt x="11902" y="3739"/>
                  </a:lnTo>
                  <a:lnTo>
                    <a:pt x="11992" y="3739"/>
                  </a:lnTo>
                  <a:lnTo>
                    <a:pt x="12038" y="3739"/>
                  </a:lnTo>
                  <a:lnTo>
                    <a:pt x="12083" y="3696"/>
                  </a:lnTo>
                  <a:lnTo>
                    <a:pt x="12129" y="3653"/>
                  </a:lnTo>
                  <a:lnTo>
                    <a:pt x="12174" y="3611"/>
                  </a:lnTo>
                  <a:lnTo>
                    <a:pt x="12356" y="3611"/>
                  </a:lnTo>
                  <a:lnTo>
                    <a:pt x="12401" y="3653"/>
                  </a:lnTo>
                  <a:lnTo>
                    <a:pt x="12447" y="3739"/>
                  </a:lnTo>
                  <a:lnTo>
                    <a:pt x="12538" y="3782"/>
                  </a:lnTo>
                  <a:lnTo>
                    <a:pt x="12583" y="3782"/>
                  </a:lnTo>
                  <a:lnTo>
                    <a:pt x="12628" y="3739"/>
                  </a:lnTo>
                  <a:lnTo>
                    <a:pt x="12583" y="3782"/>
                  </a:lnTo>
                  <a:lnTo>
                    <a:pt x="12492" y="3824"/>
                  </a:lnTo>
                  <a:lnTo>
                    <a:pt x="12356" y="3696"/>
                  </a:lnTo>
                  <a:lnTo>
                    <a:pt x="12220" y="3653"/>
                  </a:lnTo>
                  <a:lnTo>
                    <a:pt x="12129" y="3653"/>
                  </a:lnTo>
                  <a:lnTo>
                    <a:pt x="12083" y="3696"/>
                  </a:lnTo>
                  <a:lnTo>
                    <a:pt x="12129" y="3782"/>
                  </a:lnTo>
                  <a:lnTo>
                    <a:pt x="12174" y="3824"/>
                  </a:lnTo>
                  <a:lnTo>
                    <a:pt x="12265" y="3867"/>
                  </a:lnTo>
                  <a:lnTo>
                    <a:pt x="12447" y="3953"/>
                  </a:lnTo>
                  <a:lnTo>
                    <a:pt x="12583" y="4123"/>
                  </a:lnTo>
                  <a:lnTo>
                    <a:pt x="12628" y="4252"/>
                  </a:lnTo>
                  <a:lnTo>
                    <a:pt x="12674" y="4294"/>
                  </a:lnTo>
                  <a:lnTo>
                    <a:pt x="12674" y="4337"/>
                  </a:lnTo>
                  <a:lnTo>
                    <a:pt x="12583" y="4444"/>
                  </a:lnTo>
                  <a:lnTo>
                    <a:pt x="12492" y="4444"/>
                  </a:lnTo>
                  <a:lnTo>
                    <a:pt x="12401" y="4444"/>
                  </a:lnTo>
                  <a:lnTo>
                    <a:pt x="12356" y="4444"/>
                  </a:lnTo>
                  <a:lnTo>
                    <a:pt x="12401" y="4337"/>
                  </a:lnTo>
                  <a:lnTo>
                    <a:pt x="12447" y="4252"/>
                  </a:lnTo>
                  <a:lnTo>
                    <a:pt x="12401" y="4166"/>
                  </a:lnTo>
                  <a:lnTo>
                    <a:pt x="12356" y="4038"/>
                  </a:lnTo>
                  <a:lnTo>
                    <a:pt x="12129" y="3867"/>
                  </a:lnTo>
                  <a:lnTo>
                    <a:pt x="12038" y="3867"/>
                  </a:lnTo>
                  <a:lnTo>
                    <a:pt x="11947" y="3824"/>
                  </a:lnTo>
                  <a:lnTo>
                    <a:pt x="11584" y="3611"/>
                  </a:lnTo>
                  <a:lnTo>
                    <a:pt x="11447" y="3525"/>
                  </a:lnTo>
                  <a:lnTo>
                    <a:pt x="11311" y="3482"/>
                  </a:lnTo>
                  <a:lnTo>
                    <a:pt x="11220" y="3482"/>
                  </a:lnTo>
                  <a:lnTo>
                    <a:pt x="11038" y="3312"/>
                  </a:lnTo>
                  <a:lnTo>
                    <a:pt x="10993" y="3269"/>
                  </a:lnTo>
                  <a:lnTo>
                    <a:pt x="10902" y="3226"/>
                  </a:lnTo>
                  <a:lnTo>
                    <a:pt x="10811" y="3269"/>
                  </a:lnTo>
                  <a:lnTo>
                    <a:pt x="10766" y="3312"/>
                  </a:lnTo>
                  <a:lnTo>
                    <a:pt x="10766" y="3354"/>
                  </a:lnTo>
                  <a:lnTo>
                    <a:pt x="10766" y="3397"/>
                  </a:lnTo>
                  <a:lnTo>
                    <a:pt x="10902" y="3482"/>
                  </a:lnTo>
                  <a:lnTo>
                    <a:pt x="10993" y="3568"/>
                  </a:lnTo>
                  <a:lnTo>
                    <a:pt x="11038" y="3653"/>
                  </a:lnTo>
                  <a:lnTo>
                    <a:pt x="11084" y="3739"/>
                  </a:lnTo>
                  <a:lnTo>
                    <a:pt x="11129" y="3739"/>
                  </a:lnTo>
                  <a:lnTo>
                    <a:pt x="11220" y="3782"/>
                  </a:lnTo>
                  <a:lnTo>
                    <a:pt x="11720" y="4038"/>
                  </a:lnTo>
                  <a:lnTo>
                    <a:pt x="11811" y="3995"/>
                  </a:lnTo>
                  <a:lnTo>
                    <a:pt x="11765" y="4038"/>
                  </a:lnTo>
                  <a:lnTo>
                    <a:pt x="11720" y="4038"/>
                  </a:lnTo>
                  <a:lnTo>
                    <a:pt x="11447" y="4123"/>
                  </a:lnTo>
                  <a:lnTo>
                    <a:pt x="11311" y="4123"/>
                  </a:lnTo>
                  <a:lnTo>
                    <a:pt x="11266" y="4123"/>
                  </a:lnTo>
                  <a:lnTo>
                    <a:pt x="11175" y="4123"/>
                  </a:lnTo>
                  <a:lnTo>
                    <a:pt x="11038" y="4166"/>
                  </a:lnTo>
                  <a:lnTo>
                    <a:pt x="10993" y="4209"/>
                  </a:lnTo>
                  <a:lnTo>
                    <a:pt x="11038" y="4252"/>
                  </a:lnTo>
                  <a:lnTo>
                    <a:pt x="11175" y="4337"/>
                  </a:lnTo>
                  <a:lnTo>
                    <a:pt x="11266" y="4487"/>
                  </a:lnTo>
                  <a:lnTo>
                    <a:pt x="11311" y="4529"/>
                  </a:lnTo>
                  <a:lnTo>
                    <a:pt x="11311" y="4572"/>
                  </a:lnTo>
                  <a:lnTo>
                    <a:pt x="11220" y="4615"/>
                  </a:lnTo>
                  <a:lnTo>
                    <a:pt x="11084" y="4615"/>
                  </a:lnTo>
                  <a:lnTo>
                    <a:pt x="10993" y="4658"/>
                  </a:lnTo>
                  <a:lnTo>
                    <a:pt x="10948" y="4700"/>
                  </a:lnTo>
                  <a:lnTo>
                    <a:pt x="10902" y="4743"/>
                  </a:lnTo>
                  <a:lnTo>
                    <a:pt x="10857" y="4828"/>
                  </a:lnTo>
                  <a:lnTo>
                    <a:pt x="10857" y="4786"/>
                  </a:lnTo>
                  <a:lnTo>
                    <a:pt x="10811" y="4700"/>
                  </a:lnTo>
                  <a:lnTo>
                    <a:pt x="10766" y="4615"/>
                  </a:lnTo>
                  <a:lnTo>
                    <a:pt x="10721" y="4658"/>
                  </a:lnTo>
                  <a:lnTo>
                    <a:pt x="10675" y="4700"/>
                  </a:lnTo>
                  <a:lnTo>
                    <a:pt x="10675" y="4828"/>
                  </a:lnTo>
                  <a:lnTo>
                    <a:pt x="10425" y="5213"/>
                  </a:lnTo>
                  <a:lnTo>
                    <a:pt x="10425" y="5341"/>
                  </a:lnTo>
                  <a:lnTo>
                    <a:pt x="10425" y="5384"/>
                  </a:lnTo>
                  <a:lnTo>
                    <a:pt x="10380" y="5427"/>
                  </a:lnTo>
                  <a:lnTo>
                    <a:pt x="10334" y="5469"/>
                  </a:lnTo>
                  <a:lnTo>
                    <a:pt x="10244" y="5427"/>
                  </a:lnTo>
                  <a:lnTo>
                    <a:pt x="10153" y="5341"/>
                  </a:lnTo>
                  <a:lnTo>
                    <a:pt x="10198" y="5299"/>
                  </a:lnTo>
                  <a:lnTo>
                    <a:pt x="10244" y="5256"/>
                  </a:lnTo>
                  <a:lnTo>
                    <a:pt x="10289" y="5213"/>
                  </a:lnTo>
                  <a:lnTo>
                    <a:pt x="10289" y="5170"/>
                  </a:lnTo>
                  <a:lnTo>
                    <a:pt x="10198" y="5170"/>
                  </a:lnTo>
                  <a:lnTo>
                    <a:pt x="10107" y="5170"/>
                  </a:lnTo>
                  <a:lnTo>
                    <a:pt x="10016" y="5213"/>
                  </a:lnTo>
                  <a:lnTo>
                    <a:pt x="9971" y="5256"/>
                  </a:lnTo>
                  <a:lnTo>
                    <a:pt x="9971" y="5299"/>
                  </a:lnTo>
                  <a:lnTo>
                    <a:pt x="9971" y="5341"/>
                  </a:lnTo>
                  <a:lnTo>
                    <a:pt x="10062" y="5427"/>
                  </a:lnTo>
                  <a:lnTo>
                    <a:pt x="10244" y="5512"/>
                  </a:lnTo>
                  <a:lnTo>
                    <a:pt x="10289" y="5555"/>
                  </a:lnTo>
                  <a:lnTo>
                    <a:pt x="10244" y="5598"/>
                  </a:lnTo>
                  <a:lnTo>
                    <a:pt x="10153" y="5640"/>
                  </a:lnTo>
                  <a:lnTo>
                    <a:pt x="10016" y="5640"/>
                  </a:lnTo>
                  <a:lnTo>
                    <a:pt x="10016" y="5683"/>
                  </a:lnTo>
                  <a:lnTo>
                    <a:pt x="10016" y="5769"/>
                  </a:lnTo>
                  <a:lnTo>
                    <a:pt x="9880" y="5939"/>
                  </a:lnTo>
                  <a:lnTo>
                    <a:pt x="9926" y="6025"/>
                  </a:lnTo>
                  <a:lnTo>
                    <a:pt x="10016" y="6068"/>
                  </a:lnTo>
                  <a:lnTo>
                    <a:pt x="10107" y="6110"/>
                  </a:lnTo>
                  <a:lnTo>
                    <a:pt x="10107" y="6153"/>
                  </a:lnTo>
                  <a:lnTo>
                    <a:pt x="10062" y="6196"/>
                  </a:lnTo>
                  <a:lnTo>
                    <a:pt x="10016" y="6239"/>
                  </a:lnTo>
                  <a:lnTo>
                    <a:pt x="9835" y="6281"/>
                  </a:lnTo>
                  <a:lnTo>
                    <a:pt x="9835" y="6239"/>
                  </a:lnTo>
                  <a:lnTo>
                    <a:pt x="9835" y="6196"/>
                  </a:lnTo>
                  <a:lnTo>
                    <a:pt x="9698" y="6153"/>
                  </a:lnTo>
                  <a:lnTo>
                    <a:pt x="9562" y="6153"/>
                  </a:lnTo>
                  <a:lnTo>
                    <a:pt x="9562" y="6239"/>
                  </a:lnTo>
                  <a:lnTo>
                    <a:pt x="9608" y="6281"/>
                  </a:lnTo>
                  <a:lnTo>
                    <a:pt x="9744" y="6324"/>
                  </a:lnTo>
                  <a:lnTo>
                    <a:pt x="9880" y="6367"/>
                  </a:lnTo>
                  <a:lnTo>
                    <a:pt x="9926" y="6452"/>
                  </a:lnTo>
                  <a:lnTo>
                    <a:pt x="9926" y="6495"/>
                  </a:lnTo>
                  <a:lnTo>
                    <a:pt x="9880" y="6495"/>
                  </a:lnTo>
                  <a:lnTo>
                    <a:pt x="9789" y="6495"/>
                  </a:lnTo>
                  <a:lnTo>
                    <a:pt x="9698" y="6495"/>
                  </a:lnTo>
                  <a:lnTo>
                    <a:pt x="9517" y="6452"/>
                  </a:lnTo>
                  <a:lnTo>
                    <a:pt x="9380" y="6409"/>
                  </a:lnTo>
                  <a:lnTo>
                    <a:pt x="9290" y="6281"/>
                  </a:lnTo>
                  <a:lnTo>
                    <a:pt x="9199" y="6196"/>
                  </a:lnTo>
                  <a:lnTo>
                    <a:pt x="9244" y="6153"/>
                  </a:lnTo>
                  <a:lnTo>
                    <a:pt x="9244" y="6068"/>
                  </a:lnTo>
                  <a:lnTo>
                    <a:pt x="9199" y="6068"/>
                  </a:lnTo>
                  <a:lnTo>
                    <a:pt x="9153" y="6025"/>
                  </a:lnTo>
                  <a:lnTo>
                    <a:pt x="9108" y="6025"/>
                  </a:lnTo>
                  <a:lnTo>
                    <a:pt x="9108" y="5982"/>
                  </a:lnTo>
                  <a:lnTo>
                    <a:pt x="9153" y="5939"/>
                  </a:lnTo>
                  <a:lnTo>
                    <a:pt x="9244" y="5897"/>
                  </a:lnTo>
                  <a:lnTo>
                    <a:pt x="9471" y="5897"/>
                  </a:lnTo>
                  <a:lnTo>
                    <a:pt x="9517" y="5897"/>
                  </a:lnTo>
                  <a:lnTo>
                    <a:pt x="9608" y="5897"/>
                  </a:lnTo>
                  <a:lnTo>
                    <a:pt x="9789" y="5598"/>
                  </a:lnTo>
                  <a:lnTo>
                    <a:pt x="9835" y="5555"/>
                  </a:lnTo>
                  <a:lnTo>
                    <a:pt x="9789" y="5512"/>
                  </a:lnTo>
                  <a:lnTo>
                    <a:pt x="9653" y="5384"/>
                  </a:lnTo>
                  <a:lnTo>
                    <a:pt x="9471" y="5341"/>
                  </a:lnTo>
                  <a:lnTo>
                    <a:pt x="9199" y="5256"/>
                  </a:lnTo>
                  <a:lnTo>
                    <a:pt x="9017" y="5213"/>
                  </a:lnTo>
                  <a:lnTo>
                    <a:pt x="8881" y="5170"/>
                  </a:lnTo>
                  <a:lnTo>
                    <a:pt x="8608" y="5170"/>
                  </a:lnTo>
                  <a:lnTo>
                    <a:pt x="8608" y="5213"/>
                  </a:lnTo>
                  <a:lnTo>
                    <a:pt x="8608" y="5256"/>
                  </a:lnTo>
                  <a:lnTo>
                    <a:pt x="8472" y="5213"/>
                  </a:lnTo>
                  <a:lnTo>
                    <a:pt x="8336" y="5128"/>
                  </a:lnTo>
                  <a:lnTo>
                    <a:pt x="8290" y="5170"/>
                  </a:lnTo>
                  <a:lnTo>
                    <a:pt x="8199" y="5128"/>
                  </a:lnTo>
                  <a:lnTo>
                    <a:pt x="8109" y="5042"/>
                  </a:lnTo>
                  <a:lnTo>
                    <a:pt x="8018" y="4914"/>
                  </a:lnTo>
                  <a:lnTo>
                    <a:pt x="7972" y="4914"/>
                  </a:lnTo>
                  <a:lnTo>
                    <a:pt x="7881" y="4914"/>
                  </a:lnTo>
                  <a:lnTo>
                    <a:pt x="7700" y="4871"/>
                  </a:lnTo>
                  <a:lnTo>
                    <a:pt x="7473" y="4914"/>
                  </a:lnTo>
                  <a:lnTo>
                    <a:pt x="7518" y="4957"/>
                  </a:lnTo>
                  <a:lnTo>
                    <a:pt x="7518" y="4999"/>
                  </a:lnTo>
                  <a:lnTo>
                    <a:pt x="7518" y="5042"/>
                  </a:lnTo>
                  <a:lnTo>
                    <a:pt x="7473" y="5128"/>
                  </a:lnTo>
                  <a:lnTo>
                    <a:pt x="7314" y="5213"/>
                  </a:lnTo>
                  <a:lnTo>
                    <a:pt x="7223" y="5213"/>
                  </a:lnTo>
                  <a:lnTo>
                    <a:pt x="7177" y="5299"/>
                  </a:lnTo>
                  <a:lnTo>
                    <a:pt x="7086" y="5299"/>
                  </a:lnTo>
                  <a:lnTo>
                    <a:pt x="7041" y="5256"/>
                  </a:lnTo>
                  <a:lnTo>
                    <a:pt x="6905" y="5299"/>
                  </a:lnTo>
                  <a:lnTo>
                    <a:pt x="6723" y="5384"/>
                  </a:lnTo>
                  <a:lnTo>
                    <a:pt x="6723" y="5427"/>
                  </a:lnTo>
                  <a:lnTo>
                    <a:pt x="6768" y="5555"/>
                  </a:lnTo>
                  <a:lnTo>
                    <a:pt x="6723" y="5640"/>
                  </a:lnTo>
                  <a:lnTo>
                    <a:pt x="6678" y="5726"/>
                  </a:lnTo>
                  <a:lnTo>
                    <a:pt x="6632" y="5769"/>
                  </a:lnTo>
                  <a:lnTo>
                    <a:pt x="6587" y="5726"/>
                  </a:lnTo>
                  <a:lnTo>
                    <a:pt x="6496" y="5726"/>
                  </a:lnTo>
                  <a:lnTo>
                    <a:pt x="6541" y="5769"/>
                  </a:lnTo>
                  <a:lnTo>
                    <a:pt x="6541" y="5811"/>
                  </a:lnTo>
                  <a:lnTo>
                    <a:pt x="6541" y="5982"/>
                  </a:lnTo>
                  <a:lnTo>
                    <a:pt x="6496" y="6025"/>
                  </a:lnTo>
                  <a:lnTo>
                    <a:pt x="6405" y="5982"/>
                  </a:lnTo>
                  <a:lnTo>
                    <a:pt x="6269" y="6025"/>
                  </a:lnTo>
                  <a:lnTo>
                    <a:pt x="6269" y="6068"/>
                  </a:lnTo>
                  <a:lnTo>
                    <a:pt x="6223" y="6110"/>
                  </a:lnTo>
                  <a:lnTo>
                    <a:pt x="6178" y="6153"/>
                  </a:lnTo>
                  <a:lnTo>
                    <a:pt x="6132" y="6153"/>
                  </a:lnTo>
                  <a:lnTo>
                    <a:pt x="6178" y="6239"/>
                  </a:lnTo>
                  <a:lnTo>
                    <a:pt x="6223" y="6281"/>
                  </a:lnTo>
                  <a:lnTo>
                    <a:pt x="6178" y="6409"/>
                  </a:lnTo>
                  <a:lnTo>
                    <a:pt x="6132" y="6538"/>
                  </a:lnTo>
                  <a:lnTo>
                    <a:pt x="5996" y="6751"/>
                  </a:lnTo>
                  <a:lnTo>
                    <a:pt x="5996" y="6666"/>
                  </a:lnTo>
                  <a:lnTo>
                    <a:pt x="6042" y="6538"/>
                  </a:lnTo>
                  <a:lnTo>
                    <a:pt x="5996" y="6580"/>
                  </a:lnTo>
                  <a:lnTo>
                    <a:pt x="5905" y="6709"/>
                  </a:lnTo>
                  <a:lnTo>
                    <a:pt x="5905" y="6751"/>
                  </a:lnTo>
                  <a:lnTo>
                    <a:pt x="5905" y="6794"/>
                  </a:lnTo>
                  <a:lnTo>
                    <a:pt x="5815" y="6794"/>
                  </a:lnTo>
                  <a:lnTo>
                    <a:pt x="5815" y="6751"/>
                  </a:lnTo>
                  <a:lnTo>
                    <a:pt x="5815" y="6709"/>
                  </a:lnTo>
                  <a:lnTo>
                    <a:pt x="5724" y="6794"/>
                  </a:lnTo>
                  <a:lnTo>
                    <a:pt x="5633" y="6880"/>
                  </a:lnTo>
                  <a:lnTo>
                    <a:pt x="5587" y="6922"/>
                  </a:lnTo>
                  <a:lnTo>
                    <a:pt x="5587" y="6965"/>
                  </a:lnTo>
                  <a:lnTo>
                    <a:pt x="5633" y="7008"/>
                  </a:lnTo>
                  <a:lnTo>
                    <a:pt x="5724" y="6965"/>
                  </a:lnTo>
                  <a:lnTo>
                    <a:pt x="5815" y="6922"/>
                  </a:lnTo>
                  <a:lnTo>
                    <a:pt x="5860" y="6880"/>
                  </a:lnTo>
                  <a:lnTo>
                    <a:pt x="5905" y="6922"/>
                  </a:lnTo>
                  <a:lnTo>
                    <a:pt x="5905" y="6965"/>
                  </a:lnTo>
                  <a:lnTo>
                    <a:pt x="5769" y="7008"/>
                  </a:lnTo>
                  <a:lnTo>
                    <a:pt x="5633" y="7008"/>
                  </a:lnTo>
                  <a:lnTo>
                    <a:pt x="5542" y="7093"/>
                  </a:lnTo>
                  <a:lnTo>
                    <a:pt x="5497" y="7136"/>
                  </a:lnTo>
                  <a:lnTo>
                    <a:pt x="5360" y="7179"/>
                  </a:lnTo>
                  <a:lnTo>
                    <a:pt x="5315" y="7221"/>
                  </a:lnTo>
                  <a:lnTo>
                    <a:pt x="5224" y="7221"/>
                  </a:lnTo>
                  <a:lnTo>
                    <a:pt x="5133" y="7221"/>
                  </a:lnTo>
                  <a:lnTo>
                    <a:pt x="5088" y="7264"/>
                  </a:lnTo>
                  <a:lnTo>
                    <a:pt x="5088" y="7350"/>
                  </a:lnTo>
                  <a:lnTo>
                    <a:pt x="5088" y="7456"/>
                  </a:lnTo>
                  <a:lnTo>
                    <a:pt x="5042" y="7499"/>
                  </a:lnTo>
                  <a:lnTo>
                    <a:pt x="4997" y="7499"/>
                  </a:lnTo>
                  <a:lnTo>
                    <a:pt x="4951" y="7456"/>
                  </a:lnTo>
                  <a:lnTo>
                    <a:pt x="4815" y="7456"/>
                  </a:lnTo>
                  <a:lnTo>
                    <a:pt x="4815" y="7499"/>
                  </a:lnTo>
                  <a:lnTo>
                    <a:pt x="4815" y="7542"/>
                  </a:lnTo>
                  <a:lnTo>
                    <a:pt x="4906" y="7542"/>
                  </a:lnTo>
                  <a:lnTo>
                    <a:pt x="4997" y="7499"/>
                  </a:lnTo>
                  <a:lnTo>
                    <a:pt x="5042" y="7499"/>
                  </a:lnTo>
                  <a:lnTo>
                    <a:pt x="5088" y="7542"/>
                  </a:lnTo>
                  <a:lnTo>
                    <a:pt x="5133" y="7585"/>
                  </a:lnTo>
                  <a:lnTo>
                    <a:pt x="5088" y="7627"/>
                  </a:lnTo>
                  <a:lnTo>
                    <a:pt x="4997" y="7670"/>
                  </a:lnTo>
                  <a:lnTo>
                    <a:pt x="4861" y="7713"/>
                  </a:lnTo>
                  <a:lnTo>
                    <a:pt x="4770" y="7713"/>
                  </a:lnTo>
                  <a:lnTo>
                    <a:pt x="4770" y="7755"/>
                  </a:lnTo>
                  <a:lnTo>
                    <a:pt x="4815" y="7755"/>
                  </a:lnTo>
                  <a:lnTo>
                    <a:pt x="4951" y="7755"/>
                  </a:lnTo>
                  <a:lnTo>
                    <a:pt x="4997" y="7755"/>
                  </a:lnTo>
                  <a:lnTo>
                    <a:pt x="5179" y="7713"/>
                  </a:lnTo>
                  <a:lnTo>
                    <a:pt x="5224" y="7755"/>
                  </a:lnTo>
                  <a:lnTo>
                    <a:pt x="4770" y="7841"/>
                  </a:lnTo>
                  <a:lnTo>
                    <a:pt x="4815" y="7841"/>
                  </a:lnTo>
                  <a:lnTo>
                    <a:pt x="4861" y="7841"/>
                  </a:lnTo>
                  <a:lnTo>
                    <a:pt x="4815" y="7841"/>
                  </a:lnTo>
                  <a:lnTo>
                    <a:pt x="4770" y="7841"/>
                  </a:lnTo>
                  <a:lnTo>
                    <a:pt x="4724" y="7841"/>
                  </a:lnTo>
                  <a:lnTo>
                    <a:pt x="4861" y="7926"/>
                  </a:lnTo>
                  <a:lnTo>
                    <a:pt x="4951" y="7969"/>
                  </a:lnTo>
                  <a:lnTo>
                    <a:pt x="5042" y="7969"/>
                  </a:lnTo>
                  <a:lnTo>
                    <a:pt x="5088" y="7926"/>
                  </a:lnTo>
                  <a:lnTo>
                    <a:pt x="5133" y="7969"/>
                  </a:lnTo>
                  <a:lnTo>
                    <a:pt x="5088" y="8055"/>
                  </a:lnTo>
                  <a:lnTo>
                    <a:pt x="5042" y="8097"/>
                  </a:lnTo>
                  <a:lnTo>
                    <a:pt x="4815" y="8226"/>
                  </a:lnTo>
                  <a:lnTo>
                    <a:pt x="4724" y="8268"/>
                  </a:lnTo>
                  <a:lnTo>
                    <a:pt x="4679" y="8311"/>
                  </a:lnTo>
                  <a:lnTo>
                    <a:pt x="4679" y="8396"/>
                  </a:lnTo>
                  <a:lnTo>
                    <a:pt x="4770" y="8482"/>
                  </a:lnTo>
                  <a:lnTo>
                    <a:pt x="4861" y="8567"/>
                  </a:lnTo>
                  <a:lnTo>
                    <a:pt x="4997" y="8610"/>
                  </a:lnTo>
                  <a:lnTo>
                    <a:pt x="5224" y="8653"/>
                  </a:lnTo>
                  <a:lnTo>
                    <a:pt x="5269" y="8696"/>
                  </a:lnTo>
                  <a:lnTo>
                    <a:pt x="5497" y="8482"/>
                  </a:lnTo>
                  <a:lnTo>
                    <a:pt x="5542" y="8396"/>
                  </a:lnTo>
                  <a:lnTo>
                    <a:pt x="5633" y="8354"/>
                  </a:lnTo>
                  <a:lnTo>
                    <a:pt x="5724" y="8268"/>
                  </a:lnTo>
                  <a:lnTo>
                    <a:pt x="5724" y="8183"/>
                  </a:lnTo>
                  <a:lnTo>
                    <a:pt x="5724" y="8140"/>
                  </a:lnTo>
                  <a:lnTo>
                    <a:pt x="5769" y="8268"/>
                  </a:lnTo>
                  <a:lnTo>
                    <a:pt x="5769" y="8354"/>
                  </a:lnTo>
                  <a:lnTo>
                    <a:pt x="5905" y="8482"/>
                  </a:lnTo>
                  <a:lnTo>
                    <a:pt x="5996" y="8653"/>
                  </a:lnTo>
                  <a:lnTo>
                    <a:pt x="5996" y="8738"/>
                  </a:lnTo>
                  <a:lnTo>
                    <a:pt x="5951" y="8824"/>
                  </a:lnTo>
                  <a:lnTo>
                    <a:pt x="6042" y="9208"/>
                  </a:lnTo>
                  <a:lnTo>
                    <a:pt x="6087" y="9208"/>
                  </a:lnTo>
                  <a:lnTo>
                    <a:pt x="6087" y="9166"/>
                  </a:lnTo>
                  <a:lnTo>
                    <a:pt x="6087" y="9080"/>
                  </a:lnTo>
                  <a:lnTo>
                    <a:pt x="6132" y="9080"/>
                  </a:lnTo>
                  <a:lnTo>
                    <a:pt x="6223" y="9166"/>
                  </a:lnTo>
                  <a:lnTo>
                    <a:pt x="6223" y="9251"/>
                  </a:lnTo>
                  <a:lnTo>
                    <a:pt x="6178" y="9294"/>
                  </a:lnTo>
                  <a:lnTo>
                    <a:pt x="6132" y="9294"/>
                  </a:lnTo>
                  <a:lnTo>
                    <a:pt x="6132" y="9379"/>
                  </a:lnTo>
                  <a:lnTo>
                    <a:pt x="6223" y="9593"/>
                  </a:lnTo>
                  <a:lnTo>
                    <a:pt x="6360" y="9593"/>
                  </a:lnTo>
                  <a:lnTo>
                    <a:pt x="6496" y="9593"/>
                  </a:lnTo>
                  <a:lnTo>
                    <a:pt x="6541" y="9507"/>
                  </a:lnTo>
                  <a:lnTo>
                    <a:pt x="6541" y="9465"/>
                  </a:lnTo>
                  <a:lnTo>
                    <a:pt x="6541" y="9379"/>
                  </a:lnTo>
                  <a:lnTo>
                    <a:pt x="6587" y="9336"/>
                  </a:lnTo>
                  <a:lnTo>
                    <a:pt x="6678" y="9251"/>
                  </a:lnTo>
                  <a:lnTo>
                    <a:pt x="6768" y="9208"/>
                  </a:lnTo>
                  <a:lnTo>
                    <a:pt x="6859" y="9166"/>
                  </a:lnTo>
                  <a:lnTo>
                    <a:pt x="6950" y="9123"/>
                  </a:lnTo>
                  <a:lnTo>
                    <a:pt x="6950" y="9037"/>
                  </a:lnTo>
                  <a:lnTo>
                    <a:pt x="6905" y="8952"/>
                  </a:lnTo>
                  <a:lnTo>
                    <a:pt x="6950" y="8866"/>
                  </a:lnTo>
                  <a:lnTo>
                    <a:pt x="6905" y="8824"/>
                  </a:lnTo>
                  <a:lnTo>
                    <a:pt x="6859" y="8738"/>
                  </a:lnTo>
                  <a:lnTo>
                    <a:pt x="6905" y="8738"/>
                  </a:lnTo>
                  <a:lnTo>
                    <a:pt x="6950" y="8738"/>
                  </a:lnTo>
                  <a:lnTo>
                    <a:pt x="6950" y="8696"/>
                  </a:lnTo>
                  <a:lnTo>
                    <a:pt x="6950" y="8610"/>
                  </a:lnTo>
                  <a:lnTo>
                    <a:pt x="6859" y="8567"/>
                  </a:lnTo>
                  <a:lnTo>
                    <a:pt x="6814" y="8567"/>
                  </a:lnTo>
                  <a:lnTo>
                    <a:pt x="6814" y="8525"/>
                  </a:lnTo>
                  <a:lnTo>
                    <a:pt x="6859" y="8482"/>
                  </a:lnTo>
                  <a:lnTo>
                    <a:pt x="6905" y="8482"/>
                  </a:lnTo>
                  <a:lnTo>
                    <a:pt x="7041" y="8482"/>
                  </a:lnTo>
                  <a:lnTo>
                    <a:pt x="7132" y="8439"/>
                  </a:lnTo>
                  <a:lnTo>
                    <a:pt x="7223" y="8354"/>
                  </a:lnTo>
                  <a:lnTo>
                    <a:pt x="7177" y="8354"/>
                  </a:lnTo>
                  <a:lnTo>
                    <a:pt x="7086" y="8311"/>
                  </a:lnTo>
                  <a:lnTo>
                    <a:pt x="7041" y="8226"/>
                  </a:lnTo>
                  <a:lnTo>
                    <a:pt x="7041" y="8140"/>
                  </a:lnTo>
                  <a:lnTo>
                    <a:pt x="7041" y="8226"/>
                  </a:lnTo>
                  <a:lnTo>
                    <a:pt x="7086" y="8268"/>
                  </a:lnTo>
                  <a:lnTo>
                    <a:pt x="7132" y="8268"/>
                  </a:lnTo>
                  <a:lnTo>
                    <a:pt x="7223" y="8226"/>
                  </a:lnTo>
                  <a:lnTo>
                    <a:pt x="7314" y="8140"/>
                  </a:lnTo>
                  <a:lnTo>
                    <a:pt x="7268" y="8097"/>
                  </a:lnTo>
                  <a:lnTo>
                    <a:pt x="7223" y="8012"/>
                  </a:lnTo>
                  <a:lnTo>
                    <a:pt x="7086" y="7884"/>
                  </a:lnTo>
                  <a:lnTo>
                    <a:pt x="6950" y="7627"/>
                  </a:lnTo>
                  <a:lnTo>
                    <a:pt x="6905" y="7456"/>
                  </a:lnTo>
                  <a:lnTo>
                    <a:pt x="6905" y="7307"/>
                  </a:lnTo>
                  <a:lnTo>
                    <a:pt x="6950" y="7264"/>
                  </a:lnTo>
                  <a:lnTo>
                    <a:pt x="7041" y="7221"/>
                  </a:lnTo>
                  <a:lnTo>
                    <a:pt x="7086" y="7093"/>
                  </a:lnTo>
                  <a:lnTo>
                    <a:pt x="7177" y="7008"/>
                  </a:lnTo>
                  <a:lnTo>
                    <a:pt x="7268" y="6965"/>
                  </a:lnTo>
                  <a:lnTo>
                    <a:pt x="7359" y="6922"/>
                  </a:lnTo>
                  <a:lnTo>
                    <a:pt x="7518" y="6751"/>
                  </a:lnTo>
                  <a:lnTo>
                    <a:pt x="7518" y="6709"/>
                  </a:lnTo>
                  <a:lnTo>
                    <a:pt x="7427" y="6709"/>
                  </a:lnTo>
                  <a:lnTo>
                    <a:pt x="7359" y="6666"/>
                  </a:lnTo>
                  <a:lnTo>
                    <a:pt x="7359" y="6623"/>
                  </a:lnTo>
                  <a:lnTo>
                    <a:pt x="7427" y="6580"/>
                  </a:lnTo>
                  <a:lnTo>
                    <a:pt x="7427" y="6495"/>
                  </a:lnTo>
                  <a:lnTo>
                    <a:pt x="7359" y="6452"/>
                  </a:lnTo>
                  <a:lnTo>
                    <a:pt x="7359" y="6409"/>
                  </a:lnTo>
                  <a:lnTo>
                    <a:pt x="7427" y="6367"/>
                  </a:lnTo>
                  <a:lnTo>
                    <a:pt x="7518" y="6324"/>
                  </a:lnTo>
                  <a:lnTo>
                    <a:pt x="7654" y="6281"/>
                  </a:lnTo>
                  <a:lnTo>
                    <a:pt x="7745" y="6281"/>
                  </a:lnTo>
                  <a:lnTo>
                    <a:pt x="7927" y="6367"/>
                  </a:lnTo>
                  <a:lnTo>
                    <a:pt x="8018" y="6409"/>
                  </a:lnTo>
                  <a:lnTo>
                    <a:pt x="8018" y="6495"/>
                  </a:lnTo>
                  <a:lnTo>
                    <a:pt x="7972" y="6538"/>
                  </a:lnTo>
                  <a:lnTo>
                    <a:pt x="7881" y="6580"/>
                  </a:lnTo>
                  <a:lnTo>
                    <a:pt x="7881" y="6666"/>
                  </a:lnTo>
                  <a:lnTo>
                    <a:pt x="7836" y="6794"/>
                  </a:lnTo>
                  <a:lnTo>
                    <a:pt x="7745" y="6922"/>
                  </a:lnTo>
                  <a:lnTo>
                    <a:pt x="7654" y="6965"/>
                  </a:lnTo>
                  <a:lnTo>
                    <a:pt x="7654" y="7008"/>
                  </a:lnTo>
                  <a:lnTo>
                    <a:pt x="7700" y="7050"/>
                  </a:lnTo>
                  <a:lnTo>
                    <a:pt x="7563" y="7136"/>
                  </a:lnTo>
                  <a:lnTo>
                    <a:pt x="7518" y="7136"/>
                  </a:lnTo>
                  <a:lnTo>
                    <a:pt x="7518" y="7179"/>
                  </a:lnTo>
                  <a:lnTo>
                    <a:pt x="7518" y="7307"/>
                  </a:lnTo>
                  <a:lnTo>
                    <a:pt x="7563" y="7456"/>
                  </a:lnTo>
                  <a:lnTo>
                    <a:pt x="7654" y="7713"/>
                  </a:lnTo>
                  <a:lnTo>
                    <a:pt x="7654" y="7798"/>
                  </a:lnTo>
                  <a:lnTo>
                    <a:pt x="7700" y="7884"/>
                  </a:lnTo>
                  <a:lnTo>
                    <a:pt x="8063" y="8012"/>
                  </a:lnTo>
                  <a:lnTo>
                    <a:pt x="8018" y="8055"/>
                  </a:lnTo>
                  <a:lnTo>
                    <a:pt x="8290" y="7926"/>
                  </a:lnTo>
                  <a:lnTo>
                    <a:pt x="8381" y="7926"/>
                  </a:lnTo>
                  <a:lnTo>
                    <a:pt x="8472" y="7841"/>
                  </a:lnTo>
                  <a:lnTo>
                    <a:pt x="8608" y="7755"/>
                  </a:lnTo>
                  <a:lnTo>
                    <a:pt x="8608" y="7798"/>
                  </a:lnTo>
                  <a:lnTo>
                    <a:pt x="8699" y="7755"/>
                  </a:lnTo>
                  <a:lnTo>
                    <a:pt x="8790" y="7713"/>
                  </a:lnTo>
                  <a:lnTo>
                    <a:pt x="9062" y="7755"/>
                  </a:lnTo>
                  <a:lnTo>
                    <a:pt x="9290" y="7841"/>
                  </a:lnTo>
                  <a:lnTo>
                    <a:pt x="9244" y="7884"/>
                  </a:lnTo>
                  <a:lnTo>
                    <a:pt x="9062" y="7884"/>
                  </a:lnTo>
                  <a:lnTo>
                    <a:pt x="8926" y="7969"/>
                  </a:lnTo>
                  <a:lnTo>
                    <a:pt x="8608" y="8055"/>
                  </a:lnTo>
                  <a:lnTo>
                    <a:pt x="8472" y="8097"/>
                  </a:lnTo>
                  <a:lnTo>
                    <a:pt x="8290" y="8140"/>
                  </a:lnTo>
                  <a:lnTo>
                    <a:pt x="8245" y="8226"/>
                  </a:lnTo>
                  <a:lnTo>
                    <a:pt x="8199" y="8226"/>
                  </a:lnTo>
                  <a:lnTo>
                    <a:pt x="8154" y="8226"/>
                  </a:lnTo>
                  <a:lnTo>
                    <a:pt x="8199" y="8354"/>
                  </a:lnTo>
                  <a:lnTo>
                    <a:pt x="8290" y="8525"/>
                  </a:lnTo>
                  <a:lnTo>
                    <a:pt x="8336" y="8482"/>
                  </a:lnTo>
                  <a:lnTo>
                    <a:pt x="8381" y="8482"/>
                  </a:lnTo>
                  <a:lnTo>
                    <a:pt x="8426" y="8482"/>
                  </a:lnTo>
                  <a:lnTo>
                    <a:pt x="8426" y="8567"/>
                  </a:lnTo>
                  <a:lnTo>
                    <a:pt x="8426" y="8653"/>
                  </a:lnTo>
                  <a:lnTo>
                    <a:pt x="8472" y="8738"/>
                  </a:lnTo>
                  <a:lnTo>
                    <a:pt x="8472" y="8781"/>
                  </a:lnTo>
                  <a:lnTo>
                    <a:pt x="8472" y="8824"/>
                  </a:lnTo>
                  <a:lnTo>
                    <a:pt x="8381" y="8909"/>
                  </a:lnTo>
                  <a:lnTo>
                    <a:pt x="8336" y="8909"/>
                  </a:lnTo>
                  <a:lnTo>
                    <a:pt x="8290" y="8866"/>
                  </a:lnTo>
                  <a:lnTo>
                    <a:pt x="8245" y="8824"/>
                  </a:lnTo>
                  <a:lnTo>
                    <a:pt x="8154" y="8738"/>
                  </a:lnTo>
                  <a:lnTo>
                    <a:pt x="8109" y="8696"/>
                  </a:lnTo>
                  <a:lnTo>
                    <a:pt x="8018" y="8696"/>
                  </a:lnTo>
                  <a:lnTo>
                    <a:pt x="7927" y="8781"/>
                  </a:lnTo>
                  <a:lnTo>
                    <a:pt x="7927" y="8824"/>
                  </a:lnTo>
                  <a:lnTo>
                    <a:pt x="7927" y="8909"/>
                  </a:lnTo>
                  <a:lnTo>
                    <a:pt x="7881" y="9037"/>
                  </a:lnTo>
                  <a:lnTo>
                    <a:pt x="7881" y="9166"/>
                  </a:lnTo>
                  <a:lnTo>
                    <a:pt x="7927" y="9379"/>
                  </a:lnTo>
                  <a:lnTo>
                    <a:pt x="7972" y="9550"/>
                  </a:lnTo>
                  <a:lnTo>
                    <a:pt x="8018" y="9593"/>
                  </a:lnTo>
                  <a:lnTo>
                    <a:pt x="8018" y="9636"/>
                  </a:lnTo>
                  <a:lnTo>
                    <a:pt x="7881" y="9636"/>
                  </a:lnTo>
                  <a:lnTo>
                    <a:pt x="7791" y="9636"/>
                  </a:lnTo>
                  <a:lnTo>
                    <a:pt x="7745" y="9636"/>
                  </a:lnTo>
                  <a:lnTo>
                    <a:pt x="7700" y="9678"/>
                  </a:lnTo>
                  <a:lnTo>
                    <a:pt x="7700" y="9721"/>
                  </a:lnTo>
                  <a:lnTo>
                    <a:pt x="7700" y="9764"/>
                  </a:lnTo>
                  <a:lnTo>
                    <a:pt x="7700" y="9807"/>
                  </a:lnTo>
                  <a:lnTo>
                    <a:pt x="7609" y="9807"/>
                  </a:lnTo>
                  <a:lnTo>
                    <a:pt x="7518" y="9807"/>
                  </a:lnTo>
                  <a:lnTo>
                    <a:pt x="7473" y="9721"/>
                  </a:lnTo>
                  <a:lnTo>
                    <a:pt x="7359" y="9721"/>
                  </a:lnTo>
                  <a:lnTo>
                    <a:pt x="7223" y="9764"/>
                  </a:lnTo>
                  <a:lnTo>
                    <a:pt x="7086" y="9807"/>
                  </a:lnTo>
                  <a:lnTo>
                    <a:pt x="6996" y="9807"/>
                  </a:lnTo>
                  <a:lnTo>
                    <a:pt x="6950" y="9935"/>
                  </a:lnTo>
                  <a:lnTo>
                    <a:pt x="6768" y="9977"/>
                  </a:lnTo>
                  <a:lnTo>
                    <a:pt x="6541" y="10063"/>
                  </a:lnTo>
                  <a:lnTo>
                    <a:pt x="6541" y="10106"/>
                  </a:lnTo>
                  <a:lnTo>
                    <a:pt x="6360" y="9977"/>
                  </a:lnTo>
                  <a:lnTo>
                    <a:pt x="6269" y="9935"/>
                  </a:lnTo>
                  <a:lnTo>
                    <a:pt x="6132" y="9892"/>
                  </a:lnTo>
                  <a:lnTo>
                    <a:pt x="6087" y="9935"/>
                  </a:lnTo>
                  <a:lnTo>
                    <a:pt x="6087" y="10020"/>
                  </a:lnTo>
                  <a:lnTo>
                    <a:pt x="5905" y="10063"/>
                  </a:lnTo>
                  <a:lnTo>
                    <a:pt x="5815" y="10063"/>
                  </a:lnTo>
                  <a:lnTo>
                    <a:pt x="5678" y="10020"/>
                  </a:lnTo>
                  <a:lnTo>
                    <a:pt x="5587" y="9892"/>
                  </a:lnTo>
                  <a:lnTo>
                    <a:pt x="5587" y="9849"/>
                  </a:lnTo>
                  <a:lnTo>
                    <a:pt x="5587" y="9807"/>
                  </a:lnTo>
                  <a:lnTo>
                    <a:pt x="5542" y="9764"/>
                  </a:lnTo>
                  <a:lnTo>
                    <a:pt x="5497" y="9764"/>
                  </a:lnTo>
                  <a:lnTo>
                    <a:pt x="5497" y="9636"/>
                  </a:lnTo>
                  <a:lnTo>
                    <a:pt x="5542" y="9465"/>
                  </a:lnTo>
                  <a:lnTo>
                    <a:pt x="5587" y="9465"/>
                  </a:lnTo>
                  <a:lnTo>
                    <a:pt x="5633" y="9465"/>
                  </a:lnTo>
                  <a:lnTo>
                    <a:pt x="5633" y="9379"/>
                  </a:lnTo>
                  <a:lnTo>
                    <a:pt x="5678" y="9294"/>
                  </a:lnTo>
                  <a:lnTo>
                    <a:pt x="5724" y="9336"/>
                  </a:lnTo>
                  <a:lnTo>
                    <a:pt x="5769" y="9336"/>
                  </a:lnTo>
                  <a:lnTo>
                    <a:pt x="5815" y="9294"/>
                  </a:lnTo>
                  <a:lnTo>
                    <a:pt x="5815" y="9251"/>
                  </a:lnTo>
                  <a:lnTo>
                    <a:pt x="5815" y="9080"/>
                  </a:lnTo>
                  <a:lnTo>
                    <a:pt x="5724" y="8824"/>
                  </a:lnTo>
                  <a:lnTo>
                    <a:pt x="5678" y="8824"/>
                  </a:lnTo>
                  <a:lnTo>
                    <a:pt x="5633" y="8866"/>
                  </a:lnTo>
                  <a:lnTo>
                    <a:pt x="5542" y="8952"/>
                  </a:lnTo>
                  <a:lnTo>
                    <a:pt x="5497" y="8995"/>
                  </a:lnTo>
                  <a:lnTo>
                    <a:pt x="5542" y="9037"/>
                  </a:lnTo>
                  <a:lnTo>
                    <a:pt x="5587" y="9037"/>
                  </a:lnTo>
                  <a:lnTo>
                    <a:pt x="5633" y="9037"/>
                  </a:lnTo>
                  <a:lnTo>
                    <a:pt x="5542" y="9080"/>
                  </a:lnTo>
                  <a:lnTo>
                    <a:pt x="5451" y="9123"/>
                  </a:lnTo>
                  <a:lnTo>
                    <a:pt x="5269" y="9294"/>
                  </a:lnTo>
                  <a:lnTo>
                    <a:pt x="5224" y="9422"/>
                  </a:lnTo>
                  <a:lnTo>
                    <a:pt x="5224" y="9507"/>
                  </a:lnTo>
                  <a:lnTo>
                    <a:pt x="5315" y="9721"/>
                  </a:lnTo>
                  <a:lnTo>
                    <a:pt x="5315" y="9764"/>
                  </a:lnTo>
                  <a:lnTo>
                    <a:pt x="5406" y="9935"/>
                  </a:lnTo>
                  <a:lnTo>
                    <a:pt x="5360" y="9977"/>
                  </a:lnTo>
                  <a:lnTo>
                    <a:pt x="5360" y="10063"/>
                  </a:lnTo>
                  <a:lnTo>
                    <a:pt x="5497" y="10148"/>
                  </a:lnTo>
                  <a:lnTo>
                    <a:pt x="5587" y="10148"/>
                  </a:lnTo>
                  <a:lnTo>
                    <a:pt x="5587" y="10191"/>
                  </a:lnTo>
                  <a:lnTo>
                    <a:pt x="5497" y="10191"/>
                  </a:lnTo>
                  <a:lnTo>
                    <a:pt x="5451" y="10148"/>
                  </a:lnTo>
                  <a:lnTo>
                    <a:pt x="5360" y="10063"/>
                  </a:lnTo>
                  <a:lnTo>
                    <a:pt x="5315" y="10063"/>
                  </a:lnTo>
                  <a:lnTo>
                    <a:pt x="5269" y="10106"/>
                  </a:lnTo>
                  <a:lnTo>
                    <a:pt x="5269" y="10148"/>
                  </a:lnTo>
                  <a:lnTo>
                    <a:pt x="5315" y="10191"/>
                  </a:lnTo>
                  <a:lnTo>
                    <a:pt x="5269" y="10234"/>
                  </a:lnTo>
                  <a:lnTo>
                    <a:pt x="5224" y="10234"/>
                  </a:lnTo>
                  <a:lnTo>
                    <a:pt x="5224" y="10191"/>
                  </a:lnTo>
                  <a:lnTo>
                    <a:pt x="5179" y="10148"/>
                  </a:lnTo>
                  <a:lnTo>
                    <a:pt x="5179" y="10106"/>
                  </a:lnTo>
                  <a:lnTo>
                    <a:pt x="5088" y="10148"/>
                  </a:lnTo>
                  <a:lnTo>
                    <a:pt x="5088" y="10191"/>
                  </a:lnTo>
                  <a:lnTo>
                    <a:pt x="5042" y="10234"/>
                  </a:lnTo>
                  <a:lnTo>
                    <a:pt x="4997" y="10277"/>
                  </a:lnTo>
                  <a:lnTo>
                    <a:pt x="4906" y="10277"/>
                  </a:lnTo>
                  <a:lnTo>
                    <a:pt x="4861" y="10234"/>
                  </a:lnTo>
                  <a:lnTo>
                    <a:pt x="4770" y="10234"/>
                  </a:lnTo>
                  <a:lnTo>
                    <a:pt x="4724" y="10191"/>
                  </a:lnTo>
                  <a:lnTo>
                    <a:pt x="4633" y="10277"/>
                  </a:lnTo>
                  <a:lnTo>
                    <a:pt x="4543" y="10319"/>
                  </a:lnTo>
                  <a:lnTo>
                    <a:pt x="4588" y="10319"/>
                  </a:lnTo>
                  <a:lnTo>
                    <a:pt x="4543" y="10469"/>
                  </a:lnTo>
                  <a:lnTo>
                    <a:pt x="4543" y="10512"/>
                  </a:lnTo>
                  <a:lnTo>
                    <a:pt x="4497" y="10554"/>
                  </a:lnTo>
                  <a:lnTo>
                    <a:pt x="4452" y="10554"/>
                  </a:lnTo>
                  <a:lnTo>
                    <a:pt x="4452" y="10512"/>
                  </a:lnTo>
                  <a:lnTo>
                    <a:pt x="4497" y="10362"/>
                  </a:lnTo>
                  <a:lnTo>
                    <a:pt x="4452" y="10319"/>
                  </a:lnTo>
                  <a:lnTo>
                    <a:pt x="4406" y="10319"/>
                  </a:lnTo>
                  <a:lnTo>
                    <a:pt x="4361" y="10469"/>
                  </a:lnTo>
                  <a:lnTo>
                    <a:pt x="4315" y="10597"/>
                  </a:lnTo>
                  <a:lnTo>
                    <a:pt x="4270" y="10682"/>
                  </a:lnTo>
                  <a:lnTo>
                    <a:pt x="4202" y="10725"/>
                  </a:lnTo>
                  <a:lnTo>
                    <a:pt x="4270" y="10811"/>
                  </a:lnTo>
                  <a:lnTo>
                    <a:pt x="4270" y="10853"/>
                  </a:lnTo>
                  <a:lnTo>
                    <a:pt x="4202" y="10853"/>
                  </a:lnTo>
                  <a:lnTo>
                    <a:pt x="4156" y="10853"/>
                  </a:lnTo>
                  <a:lnTo>
                    <a:pt x="4066" y="10811"/>
                  </a:lnTo>
                  <a:lnTo>
                    <a:pt x="3929" y="10896"/>
                  </a:lnTo>
                  <a:lnTo>
                    <a:pt x="3838" y="10939"/>
                  </a:lnTo>
                  <a:lnTo>
                    <a:pt x="3702" y="10982"/>
                  </a:lnTo>
                  <a:lnTo>
                    <a:pt x="3657" y="10982"/>
                  </a:lnTo>
                  <a:lnTo>
                    <a:pt x="3611" y="11024"/>
                  </a:lnTo>
                  <a:lnTo>
                    <a:pt x="3566" y="11067"/>
                  </a:lnTo>
                  <a:lnTo>
                    <a:pt x="3611" y="11110"/>
                  </a:lnTo>
                  <a:lnTo>
                    <a:pt x="3611" y="11195"/>
                  </a:lnTo>
                  <a:lnTo>
                    <a:pt x="3566" y="11238"/>
                  </a:lnTo>
                  <a:lnTo>
                    <a:pt x="3521" y="11281"/>
                  </a:lnTo>
                  <a:lnTo>
                    <a:pt x="3475" y="11281"/>
                  </a:lnTo>
                  <a:lnTo>
                    <a:pt x="3339" y="11323"/>
                  </a:lnTo>
                  <a:lnTo>
                    <a:pt x="3203" y="11409"/>
                  </a:lnTo>
                  <a:lnTo>
                    <a:pt x="3157" y="11452"/>
                  </a:lnTo>
                  <a:lnTo>
                    <a:pt x="3157" y="11494"/>
                  </a:lnTo>
                  <a:lnTo>
                    <a:pt x="3021" y="11494"/>
                  </a:lnTo>
                  <a:lnTo>
                    <a:pt x="2885" y="11452"/>
                  </a:lnTo>
                  <a:lnTo>
                    <a:pt x="2885" y="11409"/>
                  </a:lnTo>
                  <a:lnTo>
                    <a:pt x="2885" y="11323"/>
                  </a:lnTo>
                  <a:lnTo>
                    <a:pt x="2794" y="11281"/>
                  </a:lnTo>
                  <a:lnTo>
                    <a:pt x="2748" y="11281"/>
                  </a:lnTo>
                  <a:lnTo>
                    <a:pt x="2703" y="11281"/>
                  </a:lnTo>
                  <a:lnTo>
                    <a:pt x="2657" y="11409"/>
                  </a:lnTo>
                  <a:lnTo>
                    <a:pt x="2703" y="11452"/>
                  </a:lnTo>
                  <a:lnTo>
                    <a:pt x="2748" y="11494"/>
                  </a:lnTo>
                  <a:lnTo>
                    <a:pt x="2794" y="11494"/>
                  </a:lnTo>
                  <a:lnTo>
                    <a:pt x="2839" y="11494"/>
                  </a:lnTo>
                  <a:lnTo>
                    <a:pt x="2657" y="11665"/>
                  </a:lnTo>
                  <a:lnTo>
                    <a:pt x="2567" y="11708"/>
                  </a:lnTo>
                  <a:lnTo>
                    <a:pt x="2476" y="11708"/>
                  </a:lnTo>
                  <a:lnTo>
                    <a:pt x="2430" y="11623"/>
                  </a:lnTo>
                  <a:lnTo>
                    <a:pt x="2385" y="11537"/>
                  </a:lnTo>
                  <a:lnTo>
                    <a:pt x="2158" y="11580"/>
                  </a:lnTo>
                  <a:lnTo>
                    <a:pt x="1976" y="11623"/>
                  </a:lnTo>
                  <a:lnTo>
                    <a:pt x="2021" y="11751"/>
                  </a:lnTo>
                  <a:lnTo>
                    <a:pt x="2112" y="11836"/>
                  </a:lnTo>
                  <a:lnTo>
                    <a:pt x="2294" y="12050"/>
                  </a:lnTo>
                  <a:lnTo>
                    <a:pt x="2339" y="12007"/>
                  </a:lnTo>
                  <a:lnTo>
                    <a:pt x="2385" y="12007"/>
                  </a:lnTo>
                  <a:lnTo>
                    <a:pt x="2430" y="11964"/>
                  </a:lnTo>
                  <a:lnTo>
                    <a:pt x="2476" y="12050"/>
                  </a:lnTo>
                  <a:lnTo>
                    <a:pt x="2430" y="12093"/>
                  </a:lnTo>
                  <a:lnTo>
                    <a:pt x="2521" y="12135"/>
                  </a:lnTo>
                  <a:lnTo>
                    <a:pt x="2567" y="12135"/>
                  </a:lnTo>
                  <a:lnTo>
                    <a:pt x="2612" y="12178"/>
                  </a:lnTo>
                  <a:lnTo>
                    <a:pt x="2567" y="12221"/>
                  </a:lnTo>
                  <a:lnTo>
                    <a:pt x="2476" y="12264"/>
                  </a:lnTo>
                  <a:lnTo>
                    <a:pt x="2521" y="12349"/>
                  </a:lnTo>
                  <a:lnTo>
                    <a:pt x="2567" y="12392"/>
                  </a:lnTo>
                  <a:lnTo>
                    <a:pt x="2612" y="12563"/>
                  </a:lnTo>
                  <a:lnTo>
                    <a:pt x="2657" y="12734"/>
                  </a:lnTo>
                  <a:lnTo>
                    <a:pt x="2703" y="12947"/>
                  </a:lnTo>
                  <a:lnTo>
                    <a:pt x="2657" y="13033"/>
                  </a:lnTo>
                  <a:lnTo>
                    <a:pt x="2567" y="13204"/>
                  </a:lnTo>
                  <a:lnTo>
                    <a:pt x="2430" y="13439"/>
                  </a:lnTo>
                  <a:lnTo>
                    <a:pt x="2385" y="13481"/>
                  </a:lnTo>
                  <a:lnTo>
                    <a:pt x="2294" y="13481"/>
                  </a:lnTo>
                  <a:lnTo>
                    <a:pt x="2112" y="13439"/>
                  </a:lnTo>
                  <a:lnTo>
                    <a:pt x="2067" y="13439"/>
                  </a:lnTo>
                  <a:lnTo>
                    <a:pt x="2021" y="13481"/>
                  </a:lnTo>
                  <a:lnTo>
                    <a:pt x="1976" y="13439"/>
                  </a:lnTo>
                  <a:lnTo>
                    <a:pt x="1885" y="13374"/>
                  </a:lnTo>
                  <a:lnTo>
                    <a:pt x="1794" y="13374"/>
                  </a:lnTo>
                  <a:lnTo>
                    <a:pt x="1658" y="13374"/>
                  </a:lnTo>
                  <a:lnTo>
                    <a:pt x="1340" y="13289"/>
                  </a:lnTo>
                  <a:lnTo>
                    <a:pt x="999" y="13204"/>
                  </a:lnTo>
                  <a:lnTo>
                    <a:pt x="909" y="13118"/>
                  </a:lnTo>
                  <a:lnTo>
                    <a:pt x="863" y="13075"/>
                  </a:lnTo>
                  <a:lnTo>
                    <a:pt x="818" y="13075"/>
                  </a:lnTo>
                  <a:lnTo>
                    <a:pt x="454" y="13118"/>
                  </a:lnTo>
                  <a:lnTo>
                    <a:pt x="409" y="13161"/>
                  </a:lnTo>
                  <a:lnTo>
                    <a:pt x="409" y="13204"/>
                  </a:lnTo>
                  <a:lnTo>
                    <a:pt x="500" y="13332"/>
                  </a:lnTo>
                  <a:lnTo>
                    <a:pt x="500" y="13439"/>
                  </a:lnTo>
                  <a:lnTo>
                    <a:pt x="500" y="13567"/>
                  </a:lnTo>
                  <a:lnTo>
                    <a:pt x="363" y="14080"/>
                  </a:lnTo>
                  <a:lnTo>
                    <a:pt x="409" y="14080"/>
                  </a:lnTo>
                  <a:lnTo>
                    <a:pt x="273" y="14336"/>
                  </a:lnTo>
                  <a:lnTo>
                    <a:pt x="136" y="14507"/>
                  </a:lnTo>
                  <a:lnTo>
                    <a:pt x="45" y="14507"/>
                  </a:lnTo>
                  <a:lnTo>
                    <a:pt x="0" y="14635"/>
                  </a:lnTo>
                  <a:lnTo>
                    <a:pt x="0" y="14720"/>
                  </a:lnTo>
                  <a:lnTo>
                    <a:pt x="45" y="14934"/>
                  </a:lnTo>
                  <a:lnTo>
                    <a:pt x="136" y="15105"/>
                  </a:lnTo>
                  <a:lnTo>
                    <a:pt x="273" y="15233"/>
                  </a:lnTo>
                  <a:lnTo>
                    <a:pt x="454" y="15361"/>
                  </a:lnTo>
                  <a:lnTo>
                    <a:pt x="500" y="15361"/>
                  </a:lnTo>
                  <a:lnTo>
                    <a:pt x="591" y="15361"/>
                  </a:lnTo>
                  <a:lnTo>
                    <a:pt x="636" y="15490"/>
                  </a:lnTo>
                  <a:lnTo>
                    <a:pt x="681" y="15575"/>
                  </a:lnTo>
                  <a:lnTo>
                    <a:pt x="818" y="15703"/>
                  </a:lnTo>
                  <a:lnTo>
                    <a:pt x="954" y="15831"/>
                  </a:lnTo>
                  <a:lnTo>
                    <a:pt x="1840" y="15746"/>
                  </a:lnTo>
                  <a:lnTo>
                    <a:pt x="1885" y="15789"/>
                  </a:lnTo>
                  <a:lnTo>
                    <a:pt x="1931" y="15789"/>
                  </a:lnTo>
                  <a:lnTo>
                    <a:pt x="1976" y="15703"/>
                  </a:lnTo>
                  <a:lnTo>
                    <a:pt x="2067" y="15575"/>
                  </a:lnTo>
                  <a:lnTo>
                    <a:pt x="2203" y="15575"/>
                  </a:lnTo>
                  <a:lnTo>
                    <a:pt x="2294" y="15575"/>
                  </a:lnTo>
                  <a:lnTo>
                    <a:pt x="2339" y="15532"/>
                  </a:lnTo>
                  <a:lnTo>
                    <a:pt x="2385" y="15490"/>
                  </a:lnTo>
                  <a:lnTo>
                    <a:pt x="2385" y="15447"/>
                  </a:lnTo>
                  <a:lnTo>
                    <a:pt x="2385" y="15361"/>
                  </a:lnTo>
                  <a:lnTo>
                    <a:pt x="2521" y="15276"/>
                  </a:lnTo>
                  <a:lnTo>
                    <a:pt x="2612" y="15233"/>
                  </a:lnTo>
                  <a:lnTo>
                    <a:pt x="2567" y="14891"/>
                  </a:lnTo>
                  <a:lnTo>
                    <a:pt x="2612" y="14806"/>
                  </a:lnTo>
                  <a:lnTo>
                    <a:pt x="2657" y="14763"/>
                  </a:lnTo>
                  <a:lnTo>
                    <a:pt x="2885" y="14507"/>
                  </a:lnTo>
                  <a:lnTo>
                    <a:pt x="2975" y="14421"/>
                  </a:lnTo>
                  <a:lnTo>
                    <a:pt x="3157" y="14379"/>
                  </a:lnTo>
                  <a:lnTo>
                    <a:pt x="3248" y="14336"/>
                  </a:lnTo>
                  <a:lnTo>
                    <a:pt x="3339" y="14379"/>
                  </a:lnTo>
                  <a:lnTo>
                    <a:pt x="3430" y="14336"/>
                  </a:lnTo>
                  <a:lnTo>
                    <a:pt x="3566" y="14208"/>
                  </a:lnTo>
                  <a:lnTo>
                    <a:pt x="3611" y="14080"/>
                  </a:lnTo>
                  <a:lnTo>
                    <a:pt x="3657" y="13951"/>
                  </a:lnTo>
                  <a:lnTo>
                    <a:pt x="3611" y="13823"/>
                  </a:lnTo>
                  <a:lnTo>
                    <a:pt x="3611" y="13780"/>
                  </a:lnTo>
                  <a:lnTo>
                    <a:pt x="3657" y="13738"/>
                  </a:lnTo>
                  <a:lnTo>
                    <a:pt x="3748" y="13652"/>
                  </a:lnTo>
                  <a:lnTo>
                    <a:pt x="3884" y="13652"/>
                  </a:lnTo>
                  <a:lnTo>
                    <a:pt x="4202" y="13609"/>
                  </a:lnTo>
                  <a:lnTo>
                    <a:pt x="4202" y="13652"/>
                  </a:lnTo>
                  <a:lnTo>
                    <a:pt x="4156" y="13695"/>
                  </a:lnTo>
                  <a:lnTo>
                    <a:pt x="4270" y="13738"/>
                  </a:lnTo>
                  <a:lnTo>
                    <a:pt x="4406" y="13780"/>
                  </a:lnTo>
                  <a:lnTo>
                    <a:pt x="4497" y="13823"/>
                  </a:lnTo>
                  <a:lnTo>
                    <a:pt x="4679" y="13695"/>
                  </a:lnTo>
                  <a:lnTo>
                    <a:pt x="4861" y="13567"/>
                  </a:lnTo>
                  <a:lnTo>
                    <a:pt x="4951" y="13567"/>
                  </a:lnTo>
                  <a:lnTo>
                    <a:pt x="5042" y="13524"/>
                  </a:lnTo>
                  <a:lnTo>
                    <a:pt x="5133" y="13439"/>
                  </a:lnTo>
                  <a:lnTo>
                    <a:pt x="5179" y="13332"/>
                  </a:lnTo>
                  <a:lnTo>
                    <a:pt x="5224" y="13332"/>
                  </a:lnTo>
                  <a:lnTo>
                    <a:pt x="5406" y="13374"/>
                  </a:lnTo>
                  <a:lnTo>
                    <a:pt x="5542" y="13481"/>
                  </a:lnTo>
                  <a:lnTo>
                    <a:pt x="5633" y="13609"/>
                  </a:lnTo>
                  <a:lnTo>
                    <a:pt x="5678" y="13780"/>
                  </a:lnTo>
                  <a:lnTo>
                    <a:pt x="5678" y="13823"/>
                  </a:lnTo>
                  <a:lnTo>
                    <a:pt x="5678" y="13866"/>
                  </a:lnTo>
                  <a:lnTo>
                    <a:pt x="5769" y="13994"/>
                  </a:lnTo>
                  <a:lnTo>
                    <a:pt x="5860" y="14080"/>
                  </a:lnTo>
                  <a:lnTo>
                    <a:pt x="5905" y="14080"/>
                  </a:lnTo>
                  <a:lnTo>
                    <a:pt x="5996" y="14122"/>
                  </a:lnTo>
                  <a:lnTo>
                    <a:pt x="6042" y="14208"/>
                  </a:lnTo>
                  <a:lnTo>
                    <a:pt x="6223" y="14293"/>
                  </a:lnTo>
                  <a:lnTo>
                    <a:pt x="6360" y="14421"/>
                  </a:lnTo>
                  <a:lnTo>
                    <a:pt x="6405" y="14464"/>
                  </a:lnTo>
                  <a:lnTo>
                    <a:pt x="6496" y="14464"/>
                  </a:lnTo>
                  <a:lnTo>
                    <a:pt x="6587" y="14464"/>
                  </a:lnTo>
                  <a:lnTo>
                    <a:pt x="6632" y="14550"/>
                  </a:lnTo>
                  <a:lnTo>
                    <a:pt x="6678" y="14635"/>
                  </a:lnTo>
                  <a:lnTo>
                    <a:pt x="6814" y="14635"/>
                  </a:lnTo>
                  <a:lnTo>
                    <a:pt x="6905" y="14678"/>
                  </a:lnTo>
                  <a:lnTo>
                    <a:pt x="6996" y="14763"/>
                  </a:lnTo>
                  <a:lnTo>
                    <a:pt x="7041" y="14891"/>
                  </a:lnTo>
                  <a:lnTo>
                    <a:pt x="7086" y="14891"/>
                  </a:lnTo>
                  <a:lnTo>
                    <a:pt x="7177" y="14891"/>
                  </a:lnTo>
                  <a:lnTo>
                    <a:pt x="7268" y="15062"/>
                  </a:lnTo>
                  <a:lnTo>
                    <a:pt x="7359" y="15276"/>
                  </a:lnTo>
                  <a:lnTo>
                    <a:pt x="7314" y="15319"/>
                  </a:lnTo>
                  <a:lnTo>
                    <a:pt x="7223" y="15447"/>
                  </a:lnTo>
                  <a:lnTo>
                    <a:pt x="7177" y="15532"/>
                  </a:lnTo>
                  <a:lnTo>
                    <a:pt x="7177" y="15575"/>
                  </a:lnTo>
                  <a:lnTo>
                    <a:pt x="7268" y="15618"/>
                  </a:lnTo>
                  <a:lnTo>
                    <a:pt x="7359" y="15575"/>
                  </a:lnTo>
                  <a:lnTo>
                    <a:pt x="7473" y="15404"/>
                  </a:lnTo>
                  <a:lnTo>
                    <a:pt x="7473" y="15361"/>
                  </a:lnTo>
                  <a:lnTo>
                    <a:pt x="7473" y="15276"/>
                  </a:lnTo>
                  <a:lnTo>
                    <a:pt x="7563" y="15233"/>
                  </a:lnTo>
                  <a:lnTo>
                    <a:pt x="7654" y="15191"/>
                  </a:lnTo>
                  <a:lnTo>
                    <a:pt x="7700" y="15148"/>
                  </a:lnTo>
                  <a:lnTo>
                    <a:pt x="7654" y="15105"/>
                  </a:lnTo>
                  <a:lnTo>
                    <a:pt x="7563" y="15062"/>
                  </a:lnTo>
                  <a:lnTo>
                    <a:pt x="7427" y="14977"/>
                  </a:lnTo>
                  <a:lnTo>
                    <a:pt x="7427" y="14934"/>
                  </a:lnTo>
                  <a:lnTo>
                    <a:pt x="7473" y="14849"/>
                  </a:lnTo>
                  <a:lnTo>
                    <a:pt x="7518" y="14720"/>
                  </a:lnTo>
                  <a:lnTo>
                    <a:pt x="7609" y="14678"/>
                  </a:lnTo>
                  <a:lnTo>
                    <a:pt x="7700" y="14678"/>
                  </a:lnTo>
                  <a:lnTo>
                    <a:pt x="7791" y="14763"/>
                  </a:lnTo>
                  <a:lnTo>
                    <a:pt x="7836" y="14806"/>
                  </a:lnTo>
                  <a:lnTo>
                    <a:pt x="7881" y="14849"/>
                  </a:lnTo>
                  <a:lnTo>
                    <a:pt x="7927" y="14891"/>
                  </a:lnTo>
                  <a:lnTo>
                    <a:pt x="7972" y="14891"/>
                  </a:lnTo>
                  <a:lnTo>
                    <a:pt x="8018" y="14891"/>
                  </a:lnTo>
                  <a:lnTo>
                    <a:pt x="7972" y="14763"/>
                  </a:lnTo>
                  <a:lnTo>
                    <a:pt x="7927" y="14678"/>
                  </a:lnTo>
                  <a:lnTo>
                    <a:pt x="7836" y="14635"/>
                  </a:lnTo>
                  <a:lnTo>
                    <a:pt x="7654" y="14507"/>
                  </a:lnTo>
                  <a:lnTo>
                    <a:pt x="7427" y="14464"/>
                  </a:lnTo>
                  <a:lnTo>
                    <a:pt x="7223" y="14379"/>
                  </a:lnTo>
                  <a:lnTo>
                    <a:pt x="6950" y="14208"/>
                  </a:lnTo>
                  <a:lnTo>
                    <a:pt x="6678" y="13994"/>
                  </a:lnTo>
                  <a:lnTo>
                    <a:pt x="6632" y="13909"/>
                  </a:lnTo>
                  <a:lnTo>
                    <a:pt x="6632" y="13823"/>
                  </a:lnTo>
                  <a:lnTo>
                    <a:pt x="6587" y="13738"/>
                  </a:lnTo>
                  <a:lnTo>
                    <a:pt x="6541" y="13652"/>
                  </a:lnTo>
                  <a:lnTo>
                    <a:pt x="6269" y="13481"/>
                  </a:lnTo>
                  <a:lnTo>
                    <a:pt x="6178" y="13374"/>
                  </a:lnTo>
                  <a:lnTo>
                    <a:pt x="6132" y="13289"/>
                  </a:lnTo>
                  <a:lnTo>
                    <a:pt x="6178" y="13246"/>
                  </a:lnTo>
                  <a:lnTo>
                    <a:pt x="6223" y="13118"/>
                  </a:lnTo>
                  <a:lnTo>
                    <a:pt x="6314" y="13033"/>
                  </a:lnTo>
                  <a:lnTo>
                    <a:pt x="6496" y="12862"/>
                  </a:lnTo>
                  <a:lnTo>
                    <a:pt x="6541" y="12904"/>
                  </a:lnTo>
                  <a:lnTo>
                    <a:pt x="6632" y="12947"/>
                  </a:lnTo>
                  <a:lnTo>
                    <a:pt x="6768" y="13033"/>
                  </a:lnTo>
                  <a:lnTo>
                    <a:pt x="6814" y="13118"/>
                  </a:lnTo>
                  <a:lnTo>
                    <a:pt x="6905" y="13246"/>
                  </a:lnTo>
                  <a:lnTo>
                    <a:pt x="6950" y="13289"/>
                  </a:lnTo>
                  <a:lnTo>
                    <a:pt x="7041" y="13374"/>
                  </a:lnTo>
                  <a:lnTo>
                    <a:pt x="6996" y="13374"/>
                  </a:lnTo>
                  <a:lnTo>
                    <a:pt x="6950" y="13439"/>
                  </a:lnTo>
                  <a:lnTo>
                    <a:pt x="7041" y="13567"/>
                  </a:lnTo>
                  <a:lnTo>
                    <a:pt x="7132" y="13609"/>
                  </a:lnTo>
                  <a:lnTo>
                    <a:pt x="7223" y="13652"/>
                  </a:lnTo>
                  <a:lnTo>
                    <a:pt x="7359" y="13652"/>
                  </a:lnTo>
                  <a:lnTo>
                    <a:pt x="7563" y="13695"/>
                  </a:lnTo>
                  <a:lnTo>
                    <a:pt x="7654" y="13738"/>
                  </a:lnTo>
                  <a:lnTo>
                    <a:pt x="7700" y="13866"/>
                  </a:lnTo>
                  <a:lnTo>
                    <a:pt x="7972" y="13951"/>
                  </a:lnTo>
                  <a:lnTo>
                    <a:pt x="7927" y="13994"/>
                  </a:lnTo>
                  <a:lnTo>
                    <a:pt x="8109" y="14336"/>
                  </a:lnTo>
                  <a:lnTo>
                    <a:pt x="8245" y="14635"/>
                  </a:lnTo>
                  <a:lnTo>
                    <a:pt x="8245" y="14678"/>
                  </a:lnTo>
                  <a:lnTo>
                    <a:pt x="8199" y="14678"/>
                  </a:lnTo>
                  <a:lnTo>
                    <a:pt x="8381" y="14806"/>
                  </a:lnTo>
                  <a:lnTo>
                    <a:pt x="8426" y="14891"/>
                  </a:lnTo>
                  <a:lnTo>
                    <a:pt x="8563" y="15020"/>
                  </a:lnTo>
                  <a:lnTo>
                    <a:pt x="8654" y="15191"/>
                  </a:lnTo>
                  <a:lnTo>
                    <a:pt x="8790" y="15276"/>
                  </a:lnTo>
                  <a:lnTo>
                    <a:pt x="8881" y="15319"/>
                  </a:lnTo>
                  <a:lnTo>
                    <a:pt x="8972" y="15319"/>
                  </a:lnTo>
                  <a:lnTo>
                    <a:pt x="9062" y="15319"/>
                  </a:lnTo>
                  <a:lnTo>
                    <a:pt x="9153" y="15319"/>
                  </a:lnTo>
                  <a:lnTo>
                    <a:pt x="9153" y="15276"/>
                  </a:lnTo>
                  <a:lnTo>
                    <a:pt x="9290" y="15276"/>
                  </a:lnTo>
                  <a:lnTo>
                    <a:pt x="9426" y="15319"/>
                  </a:lnTo>
                  <a:lnTo>
                    <a:pt x="9426" y="15361"/>
                  </a:lnTo>
                  <a:lnTo>
                    <a:pt x="9380" y="15404"/>
                  </a:lnTo>
                  <a:lnTo>
                    <a:pt x="9335" y="15404"/>
                  </a:lnTo>
                  <a:lnTo>
                    <a:pt x="9199" y="15404"/>
                  </a:lnTo>
                  <a:lnTo>
                    <a:pt x="9062" y="15319"/>
                  </a:lnTo>
                  <a:lnTo>
                    <a:pt x="8926" y="15361"/>
                  </a:lnTo>
                  <a:lnTo>
                    <a:pt x="8881" y="15319"/>
                  </a:lnTo>
                  <a:lnTo>
                    <a:pt x="8835" y="15404"/>
                  </a:lnTo>
                  <a:lnTo>
                    <a:pt x="8790" y="15532"/>
                  </a:lnTo>
                  <a:lnTo>
                    <a:pt x="8835" y="15575"/>
                  </a:lnTo>
                  <a:lnTo>
                    <a:pt x="8881" y="15575"/>
                  </a:lnTo>
                  <a:lnTo>
                    <a:pt x="8972" y="15618"/>
                  </a:lnTo>
                  <a:lnTo>
                    <a:pt x="9017" y="15746"/>
                  </a:lnTo>
                  <a:lnTo>
                    <a:pt x="9017" y="15789"/>
                  </a:lnTo>
                  <a:lnTo>
                    <a:pt x="9017" y="15874"/>
                  </a:lnTo>
                  <a:lnTo>
                    <a:pt x="9062" y="15831"/>
                  </a:lnTo>
                  <a:lnTo>
                    <a:pt x="9108" y="15831"/>
                  </a:lnTo>
                  <a:lnTo>
                    <a:pt x="9108" y="15789"/>
                  </a:lnTo>
                  <a:lnTo>
                    <a:pt x="9153" y="15789"/>
                  </a:lnTo>
                  <a:lnTo>
                    <a:pt x="9199" y="15789"/>
                  </a:lnTo>
                  <a:lnTo>
                    <a:pt x="9199" y="15874"/>
                  </a:lnTo>
                  <a:lnTo>
                    <a:pt x="9199" y="15917"/>
                  </a:lnTo>
                  <a:lnTo>
                    <a:pt x="9244" y="15960"/>
                  </a:lnTo>
                  <a:lnTo>
                    <a:pt x="9290" y="15917"/>
                  </a:lnTo>
                  <a:lnTo>
                    <a:pt x="9290" y="15874"/>
                  </a:lnTo>
                  <a:lnTo>
                    <a:pt x="9290" y="15831"/>
                  </a:lnTo>
                  <a:lnTo>
                    <a:pt x="9335" y="15831"/>
                  </a:lnTo>
                  <a:lnTo>
                    <a:pt x="9380" y="15831"/>
                  </a:lnTo>
                  <a:lnTo>
                    <a:pt x="9426" y="15874"/>
                  </a:lnTo>
                  <a:lnTo>
                    <a:pt x="9426" y="15917"/>
                  </a:lnTo>
                  <a:lnTo>
                    <a:pt x="9471" y="15917"/>
                  </a:lnTo>
                  <a:lnTo>
                    <a:pt x="9471" y="15874"/>
                  </a:lnTo>
                  <a:lnTo>
                    <a:pt x="9426" y="15831"/>
                  </a:lnTo>
                  <a:lnTo>
                    <a:pt x="9335" y="15703"/>
                  </a:lnTo>
                  <a:lnTo>
                    <a:pt x="9290" y="15575"/>
                  </a:lnTo>
                  <a:lnTo>
                    <a:pt x="9290" y="15490"/>
                  </a:lnTo>
                  <a:lnTo>
                    <a:pt x="9380" y="15404"/>
                  </a:lnTo>
                  <a:lnTo>
                    <a:pt x="9517" y="15361"/>
                  </a:lnTo>
                  <a:lnTo>
                    <a:pt x="9562" y="15404"/>
                  </a:lnTo>
                  <a:lnTo>
                    <a:pt x="9608" y="15447"/>
                  </a:lnTo>
                  <a:lnTo>
                    <a:pt x="9608" y="15490"/>
                  </a:lnTo>
                  <a:lnTo>
                    <a:pt x="9653" y="15490"/>
                  </a:lnTo>
                  <a:lnTo>
                    <a:pt x="9698" y="15447"/>
                  </a:lnTo>
                  <a:lnTo>
                    <a:pt x="9698" y="15404"/>
                  </a:lnTo>
                  <a:lnTo>
                    <a:pt x="9653" y="15276"/>
                  </a:lnTo>
                  <a:lnTo>
                    <a:pt x="9517" y="15191"/>
                  </a:lnTo>
                  <a:lnTo>
                    <a:pt x="9335" y="15148"/>
                  </a:lnTo>
                  <a:lnTo>
                    <a:pt x="9244" y="15148"/>
                  </a:lnTo>
                  <a:lnTo>
                    <a:pt x="9199" y="15148"/>
                  </a:lnTo>
                  <a:lnTo>
                    <a:pt x="9153" y="15105"/>
                  </a:lnTo>
                  <a:lnTo>
                    <a:pt x="9199" y="15062"/>
                  </a:lnTo>
                  <a:lnTo>
                    <a:pt x="9290" y="15062"/>
                  </a:lnTo>
                  <a:lnTo>
                    <a:pt x="9335" y="15020"/>
                  </a:lnTo>
                  <a:lnTo>
                    <a:pt x="9380" y="14977"/>
                  </a:lnTo>
                  <a:lnTo>
                    <a:pt x="9380" y="14849"/>
                  </a:lnTo>
                  <a:lnTo>
                    <a:pt x="9290" y="14806"/>
                  </a:lnTo>
                  <a:lnTo>
                    <a:pt x="9199" y="14763"/>
                  </a:lnTo>
                  <a:lnTo>
                    <a:pt x="9153" y="14720"/>
                  </a:lnTo>
                  <a:lnTo>
                    <a:pt x="9108" y="14635"/>
                  </a:lnTo>
                  <a:lnTo>
                    <a:pt x="9108" y="14592"/>
                  </a:lnTo>
                  <a:lnTo>
                    <a:pt x="9108" y="14550"/>
                  </a:lnTo>
                  <a:lnTo>
                    <a:pt x="9199" y="14550"/>
                  </a:lnTo>
                  <a:lnTo>
                    <a:pt x="9335" y="14635"/>
                  </a:lnTo>
                  <a:lnTo>
                    <a:pt x="9426" y="14678"/>
                  </a:lnTo>
                  <a:lnTo>
                    <a:pt x="9517" y="14678"/>
                  </a:lnTo>
                  <a:lnTo>
                    <a:pt x="9517" y="14635"/>
                  </a:lnTo>
                  <a:lnTo>
                    <a:pt x="9517" y="14592"/>
                  </a:lnTo>
                  <a:lnTo>
                    <a:pt x="9471" y="14592"/>
                  </a:lnTo>
                  <a:lnTo>
                    <a:pt x="9471" y="14550"/>
                  </a:lnTo>
                  <a:lnTo>
                    <a:pt x="9517" y="14550"/>
                  </a:lnTo>
                  <a:lnTo>
                    <a:pt x="9562" y="14592"/>
                  </a:lnTo>
                  <a:lnTo>
                    <a:pt x="9608" y="14592"/>
                  </a:lnTo>
                  <a:lnTo>
                    <a:pt x="9653" y="14592"/>
                  </a:lnTo>
                  <a:lnTo>
                    <a:pt x="9608" y="14550"/>
                  </a:lnTo>
                  <a:lnTo>
                    <a:pt x="9517" y="14507"/>
                  </a:lnTo>
                  <a:lnTo>
                    <a:pt x="9426" y="14421"/>
                  </a:lnTo>
                  <a:lnTo>
                    <a:pt x="9517" y="14421"/>
                  </a:lnTo>
                  <a:lnTo>
                    <a:pt x="9698" y="14336"/>
                  </a:lnTo>
                  <a:lnTo>
                    <a:pt x="9744" y="14293"/>
                  </a:lnTo>
                  <a:lnTo>
                    <a:pt x="9789" y="14250"/>
                  </a:lnTo>
                  <a:lnTo>
                    <a:pt x="9926" y="14293"/>
                  </a:lnTo>
                  <a:lnTo>
                    <a:pt x="10016" y="14336"/>
                  </a:lnTo>
                  <a:lnTo>
                    <a:pt x="10062" y="14379"/>
                  </a:lnTo>
                  <a:lnTo>
                    <a:pt x="10062" y="14464"/>
                  </a:lnTo>
                  <a:lnTo>
                    <a:pt x="10062" y="14507"/>
                  </a:lnTo>
                  <a:lnTo>
                    <a:pt x="10107" y="14550"/>
                  </a:lnTo>
                  <a:lnTo>
                    <a:pt x="10153" y="14464"/>
                  </a:lnTo>
                  <a:lnTo>
                    <a:pt x="10198" y="14421"/>
                  </a:lnTo>
                  <a:lnTo>
                    <a:pt x="10244" y="14379"/>
                  </a:lnTo>
                  <a:lnTo>
                    <a:pt x="10380" y="14293"/>
                  </a:lnTo>
                  <a:lnTo>
                    <a:pt x="10380" y="14208"/>
                  </a:lnTo>
                  <a:lnTo>
                    <a:pt x="10425" y="14165"/>
                  </a:lnTo>
                  <a:lnTo>
                    <a:pt x="10562" y="14122"/>
                  </a:lnTo>
                  <a:lnTo>
                    <a:pt x="10766" y="14122"/>
                  </a:lnTo>
                  <a:lnTo>
                    <a:pt x="10811" y="14080"/>
                  </a:lnTo>
                  <a:lnTo>
                    <a:pt x="10721" y="14037"/>
                  </a:lnTo>
                  <a:lnTo>
                    <a:pt x="10562" y="13951"/>
                  </a:lnTo>
                  <a:lnTo>
                    <a:pt x="10516" y="13866"/>
                  </a:lnTo>
                  <a:lnTo>
                    <a:pt x="10471" y="13823"/>
                  </a:lnTo>
                  <a:lnTo>
                    <a:pt x="10380" y="13738"/>
                  </a:lnTo>
                  <a:lnTo>
                    <a:pt x="10334" y="13695"/>
                  </a:lnTo>
                  <a:lnTo>
                    <a:pt x="10289" y="13652"/>
                  </a:lnTo>
                  <a:lnTo>
                    <a:pt x="10289" y="13524"/>
                  </a:lnTo>
                  <a:lnTo>
                    <a:pt x="10334" y="13374"/>
                  </a:lnTo>
                  <a:lnTo>
                    <a:pt x="10471" y="12862"/>
                  </a:lnTo>
                  <a:lnTo>
                    <a:pt x="10471" y="12819"/>
                  </a:lnTo>
                  <a:lnTo>
                    <a:pt x="10471" y="12734"/>
                  </a:lnTo>
                  <a:lnTo>
                    <a:pt x="10516" y="12648"/>
                  </a:lnTo>
                  <a:lnTo>
                    <a:pt x="10675" y="12605"/>
                  </a:lnTo>
                  <a:lnTo>
                    <a:pt x="10721" y="12349"/>
                  </a:lnTo>
                  <a:lnTo>
                    <a:pt x="10766" y="12221"/>
                  </a:lnTo>
                  <a:lnTo>
                    <a:pt x="10811" y="12093"/>
                  </a:lnTo>
                  <a:lnTo>
                    <a:pt x="10857" y="12050"/>
                  </a:lnTo>
                  <a:lnTo>
                    <a:pt x="10948" y="12007"/>
                  </a:lnTo>
                  <a:lnTo>
                    <a:pt x="10993" y="12007"/>
                  </a:lnTo>
                  <a:lnTo>
                    <a:pt x="11038" y="12007"/>
                  </a:lnTo>
                  <a:lnTo>
                    <a:pt x="11038" y="11964"/>
                  </a:lnTo>
                  <a:lnTo>
                    <a:pt x="10993" y="11879"/>
                  </a:lnTo>
                  <a:lnTo>
                    <a:pt x="10948" y="11836"/>
                  </a:lnTo>
                  <a:lnTo>
                    <a:pt x="11038" y="11964"/>
                  </a:lnTo>
                  <a:lnTo>
                    <a:pt x="11084" y="12093"/>
                  </a:lnTo>
                  <a:lnTo>
                    <a:pt x="11084" y="12135"/>
                  </a:lnTo>
                  <a:lnTo>
                    <a:pt x="11038" y="12135"/>
                  </a:lnTo>
                  <a:lnTo>
                    <a:pt x="11129" y="12178"/>
                  </a:lnTo>
                  <a:lnTo>
                    <a:pt x="11266" y="12178"/>
                  </a:lnTo>
                  <a:lnTo>
                    <a:pt x="11447" y="12135"/>
                  </a:lnTo>
                  <a:lnTo>
                    <a:pt x="11493" y="12093"/>
                  </a:lnTo>
                  <a:lnTo>
                    <a:pt x="11538" y="12135"/>
                  </a:lnTo>
                  <a:lnTo>
                    <a:pt x="11402" y="12264"/>
                  </a:lnTo>
                  <a:lnTo>
                    <a:pt x="11311" y="12306"/>
                  </a:lnTo>
                  <a:lnTo>
                    <a:pt x="11311" y="12349"/>
                  </a:lnTo>
                  <a:lnTo>
                    <a:pt x="11311" y="12392"/>
                  </a:lnTo>
                  <a:lnTo>
                    <a:pt x="11356" y="12434"/>
                  </a:lnTo>
                  <a:lnTo>
                    <a:pt x="11447" y="12434"/>
                  </a:lnTo>
                  <a:lnTo>
                    <a:pt x="11538" y="12434"/>
                  </a:lnTo>
                  <a:lnTo>
                    <a:pt x="11584" y="12434"/>
                  </a:lnTo>
                  <a:lnTo>
                    <a:pt x="11584" y="12520"/>
                  </a:lnTo>
                  <a:lnTo>
                    <a:pt x="11584" y="12605"/>
                  </a:lnTo>
                  <a:lnTo>
                    <a:pt x="11584" y="12648"/>
                  </a:lnTo>
                  <a:lnTo>
                    <a:pt x="11674" y="12648"/>
                  </a:lnTo>
                  <a:lnTo>
                    <a:pt x="11765" y="12605"/>
                  </a:lnTo>
                  <a:lnTo>
                    <a:pt x="11811" y="12520"/>
                  </a:lnTo>
                  <a:lnTo>
                    <a:pt x="11902" y="12477"/>
                  </a:lnTo>
                  <a:lnTo>
                    <a:pt x="11947" y="12477"/>
                  </a:lnTo>
                  <a:lnTo>
                    <a:pt x="11992" y="12392"/>
                  </a:lnTo>
                  <a:lnTo>
                    <a:pt x="12038" y="12306"/>
                  </a:lnTo>
                  <a:lnTo>
                    <a:pt x="12174" y="12306"/>
                  </a:lnTo>
                  <a:lnTo>
                    <a:pt x="12220" y="12306"/>
                  </a:lnTo>
                  <a:lnTo>
                    <a:pt x="12174" y="12264"/>
                  </a:lnTo>
                  <a:lnTo>
                    <a:pt x="12083" y="12264"/>
                  </a:lnTo>
                  <a:lnTo>
                    <a:pt x="11947" y="12221"/>
                  </a:lnTo>
                  <a:lnTo>
                    <a:pt x="11811" y="12135"/>
                  </a:lnTo>
                  <a:lnTo>
                    <a:pt x="11765" y="12007"/>
                  </a:lnTo>
                  <a:lnTo>
                    <a:pt x="11856" y="11836"/>
                  </a:lnTo>
                  <a:lnTo>
                    <a:pt x="11902" y="11793"/>
                  </a:lnTo>
                  <a:lnTo>
                    <a:pt x="11992" y="11793"/>
                  </a:lnTo>
                  <a:lnTo>
                    <a:pt x="12129" y="11751"/>
                  </a:lnTo>
                  <a:lnTo>
                    <a:pt x="12129" y="11708"/>
                  </a:lnTo>
                  <a:lnTo>
                    <a:pt x="12174" y="11665"/>
                  </a:lnTo>
                  <a:lnTo>
                    <a:pt x="12401" y="11494"/>
                  </a:lnTo>
                  <a:lnTo>
                    <a:pt x="12492" y="11409"/>
                  </a:lnTo>
                  <a:lnTo>
                    <a:pt x="12583" y="11409"/>
                  </a:lnTo>
                  <a:lnTo>
                    <a:pt x="12628" y="11409"/>
                  </a:lnTo>
                  <a:lnTo>
                    <a:pt x="12674" y="11494"/>
                  </a:lnTo>
                  <a:lnTo>
                    <a:pt x="12674" y="11537"/>
                  </a:lnTo>
                  <a:lnTo>
                    <a:pt x="12538" y="11623"/>
                  </a:lnTo>
                  <a:lnTo>
                    <a:pt x="12356" y="11665"/>
                  </a:lnTo>
                  <a:lnTo>
                    <a:pt x="12310" y="11708"/>
                  </a:lnTo>
                  <a:lnTo>
                    <a:pt x="12310" y="11751"/>
                  </a:lnTo>
                  <a:lnTo>
                    <a:pt x="12401" y="11751"/>
                  </a:lnTo>
                  <a:lnTo>
                    <a:pt x="12492" y="11751"/>
                  </a:lnTo>
                  <a:lnTo>
                    <a:pt x="12538" y="11793"/>
                  </a:lnTo>
                  <a:lnTo>
                    <a:pt x="12583" y="11836"/>
                  </a:lnTo>
                  <a:lnTo>
                    <a:pt x="12538" y="11836"/>
                  </a:lnTo>
                  <a:lnTo>
                    <a:pt x="12492" y="11836"/>
                  </a:lnTo>
                  <a:lnTo>
                    <a:pt x="12447" y="11879"/>
                  </a:lnTo>
                  <a:lnTo>
                    <a:pt x="12447" y="11922"/>
                  </a:lnTo>
                  <a:lnTo>
                    <a:pt x="12492" y="12007"/>
                  </a:lnTo>
                  <a:lnTo>
                    <a:pt x="12492" y="12050"/>
                  </a:lnTo>
                  <a:lnTo>
                    <a:pt x="12492" y="12135"/>
                  </a:lnTo>
                  <a:lnTo>
                    <a:pt x="12447" y="12178"/>
                  </a:lnTo>
                  <a:lnTo>
                    <a:pt x="12356" y="12178"/>
                  </a:lnTo>
                  <a:lnTo>
                    <a:pt x="12265" y="12178"/>
                  </a:lnTo>
                  <a:lnTo>
                    <a:pt x="12265" y="12221"/>
                  </a:lnTo>
                  <a:lnTo>
                    <a:pt x="12356" y="12306"/>
                  </a:lnTo>
                  <a:lnTo>
                    <a:pt x="12447" y="12349"/>
                  </a:lnTo>
                  <a:lnTo>
                    <a:pt x="12719" y="12392"/>
                  </a:lnTo>
                  <a:lnTo>
                    <a:pt x="12856" y="12392"/>
                  </a:lnTo>
                  <a:lnTo>
                    <a:pt x="12992" y="12477"/>
                  </a:lnTo>
                  <a:lnTo>
                    <a:pt x="13174" y="12563"/>
                  </a:lnTo>
                  <a:lnTo>
                    <a:pt x="13537" y="12648"/>
                  </a:lnTo>
                  <a:lnTo>
                    <a:pt x="13673" y="12776"/>
                  </a:lnTo>
                  <a:lnTo>
                    <a:pt x="13832" y="12947"/>
                  </a:lnTo>
                  <a:lnTo>
                    <a:pt x="13832" y="13033"/>
                  </a:lnTo>
                  <a:lnTo>
                    <a:pt x="13787" y="13075"/>
                  </a:lnTo>
                  <a:lnTo>
                    <a:pt x="13673" y="13246"/>
                  </a:lnTo>
                  <a:lnTo>
                    <a:pt x="13537" y="13374"/>
                  </a:lnTo>
                  <a:lnTo>
                    <a:pt x="13446" y="13374"/>
                  </a:lnTo>
                  <a:lnTo>
                    <a:pt x="13355" y="13374"/>
                  </a:lnTo>
                  <a:lnTo>
                    <a:pt x="12538" y="13439"/>
                  </a:lnTo>
                  <a:lnTo>
                    <a:pt x="12447" y="13481"/>
                  </a:lnTo>
                  <a:lnTo>
                    <a:pt x="12310" y="13481"/>
                  </a:lnTo>
                  <a:lnTo>
                    <a:pt x="12265" y="13439"/>
                  </a:lnTo>
                  <a:lnTo>
                    <a:pt x="12265" y="13374"/>
                  </a:lnTo>
                  <a:lnTo>
                    <a:pt x="12220" y="13374"/>
                  </a:lnTo>
                  <a:lnTo>
                    <a:pt x="12083" y="13439"/>
                  </a:lnTo>
                  <a:lnTo>
                    <a:pt x="11947" y="13481"/>
                  </a:lnTo>
                  <a:lnTo>
                    <a:pt x="11811" y="13524"/>
                  </a:lnTo>
                  <a:lnTo>
                    <a:pt x="11720" y="13567"/>
                  </a:lnTo>
                  <a:lnTo>
                    <a:pt x="11629" y="13695"/>
                  </a:lnTo>
                  <a:lnTo>
                    <a:pt x="11538" y="13780"/>
                  </a:lnTo>
                  <a:lnTo>
                    <a:pt x="11402" y="13866"/>
                  </a:lnTo>
                  <a:lnTo>
                    <a:pt x="11084" y="13994"/>
                  </a:lnTo>
                  <a:lnTo>
                    <a:pt x="11038" y="13994"/>
                  </a:lnTo>
                  <a:lnTo>
                    <a:pt x="10993" y="13994"/>
                  </a:lnTo>
                  <a:lnTo>
                    <a:pt x="10902" y="14122"/>
                  </a:lnTo>
                  <a:lnTo>
                    <a:pt x="10811" y="14250"/>
                  </a:lnTo>
                  <a:lnTo>
                    <a:pt x="10675" y="14336"/>
                  </a:lnTo>
                  <a:lnTo>
                    <a:pt x="10471" y="14421"/>
                  </a:lnTo>
                  <a:lnTo>
                    <a:pt x="10334" y="14421"/>
                  </a:lnTo>
                  <a:lnTo>
                    <a:pt x="10198" y="14421"/>
                  </a:lnTo>
                  <a:lnTo>
                    <a:pt x="10198" y="14507"/>
                  </a:lnTo>
                  <a:lnTo>
                    <a:pt x="10153" y="14550"/>
                  </a:lnTo>
                  <a:lnTo>
                    <a:pt x="10107" y="14550"/>
                  </a:lnTo>
                  <a:lnTo>
                    <a:pt x="10107" y="14592"/>
                  </a:lnTo>
                  <a:lnTo>
                    <a:pt x="10153" y="14763"/>
                  </a:lnTo>
                  <a:lnTo>
                    <a:pt x="10198" y="14806"/>
                  </a:lnTo>
                  <a:lnTo>
                    <a:pt x="10153" y="14763"/>
                  </a:lnTo>
                  <a:lnTo>
                    <a:pt x="10198" y="14763"/>
                  </a:lnTo>
                  <a:lnTo>
                    <a:pt x="10244" y="14806"/>
                  </a:lnTo>
                  <a:lnTo>
                    <a:pt x="10334" y="14806"/>
                  </a:lnTo>
                  <a:lnTo>
                    <a:pt x="10380" y="14806"/>
                  </a:lnTo>
                  <a:lnTo>
                    <a:pt x="10425" y="14934"/>
                  </a:lnTo>
                  <a:lnTo>
                    <a:pt x="10380" y="14977"/>
                  </a:lnTo>
                  <a:lnTo>
                    <a:pt x="10334" y="15020"/>
                  </a:lnTo>
                  <a:lnTo>
                    <a:pt x="10380" y="15020"/>
                  </a:lnTo>
                  <a:lnTo>
                    <a:pt x="10425" y="15020"/>
                  </a:lnTo>
                  <a:lnTo>
                    <a:pt x="10471" y="15062"/>
                  </a:lnTo>
                  <a:lnTo>
                    <a:pt x="10425" y="15105"/>
                  </a:lnTo>
                  <a:lnTo>
                    <a:pt x="10334" y="15105"/>
                  </a:lnTo>
                  <a:lnTo>
                    <a:pt x="10244" y="15148"/>
                  </a:lnTo>
                  <a:lnTo>
                    <a:pt x="10289" y="15191"/>
                  </a:lnTo>
                  <a:lnTo>
                    <a:pt x="10380" y="15191"/>
                  </a:lnTo>
                  <a:lnTo>
                    <a:pt x="10471" y="15191"/>
                  </a:lnTo>
                  <a:lnTo>
                    <a:pt x="10562" y="15233"/>
                  </a:lnTo>
                  <a:lnTo>
                    <a:pt x="10516" y="15276"/>
                  </a:lnTo>
                  <a:lnTo>
                    <a:pt x="10471" y="15319"/>
                  </a:lnTo>
                  <a:lnTo>
                    <a:pt x="10471" y="15361"/>
                  </a:lnTo>
                  <a:lnTo>
                    <a:pt x="10675" y="15447"/>
                  </a:lnTo>
                  <a:lnTo>
                    <a:pt x="10857" y="15490"/>
                  </a:lnTo>
                  <a:lnTo>
                    <a:pt x="10902" y="15490"/>
                  </a:lnTo>
                  <a:lnTo>
                    <a:pt x="10766" y="15575"/>
                  </a:lnTo>
                  <a:lnTo>
                    <a:pt x="10721" y="15618"/>
                  </a:lnTo>
                  <a:lnTo>
                    <a:pt x="10675" y="15661"/>
                  </a:lnTo>
                  <a:lnTo>
                    <a:pt x="10675" y="15703"/>
                  </a:lnTo>
                  <a:lnTo>
                    <a:pt x="10766" y="15703"/>
                  </a:lnTo>
                  <a:lnTo>
                    <a:pt x="10857" y="15661"/>
                  </a:lnTo>
                  <a:lnTo>
                    <a:pt x="10902" y="15575"/>
                  </a:lnTo>
                  <a:lnTo>
                    <a:pt x="10948" y="15532"/>
                  </a:lnTo>
                  <a:lnTo>
                    <a:pt x="11266" y="15532"/>
                  </a:lnTo>
                  <a:lnTo>
                    <a:pt x="11356" y="15575"/>
                  </a:lnTo>
                  <a:lnTo>
                    <a:pt x="11356" y="15618"/>
                  </a:lnTo>
                  <a:lnTo>
                    <a:pt x="11220" y="15661"/>
                  </a:lnTo>
                  <a:lnTo>
                    <a:pt x="11084" y="15703"/>
                  </a:lnTo>
                  <a:lnTo>
                    <a:pt x="11129" y="15703"/>
                  </a:lnTo>
                  <a:lnTo>
                    <a:pt x="11356" y="15703"/>
                  </a:lnTo>
                  <a:lnTo>
                    <a:pt x="11493" y="15703"/>
                  </a:lnTo>
                  <a:lnTo>
                    <a:pt x="11538" y="15661"/>
                  </a:lnTo>
                  <a:lnTo>
                    <a:pt x="11538" y="15618"/>
                  </a:lnTo>
                  <a:lnTo>
                    <a:pt x="11538" y="15532"/>
                  </a:lnTo>
                  <a:lnTo>
                    <a:pt x="11538" y="15447"/>
                  </a:lnTo>
                  <a:lnTo>
                    <a:pt x="11584" y="15404"/>
                  </a:lnTo>
                  <a:lnTo>
                    <a:pt x="11674" y="15404"/>
                  </a:lnTo>
                  <a:lnTo>
                    <a:pt x="11811" y="15404"/>
                  </a:lnTo>
                  <a:lnTo>
                    <a:pt x="11947" y="15447"/>
                  </a:lnTo>
                  <a:lnTo>
                    <a:pt x="12083" y="15532"/>
                  </a:lnTo>
                  <a:lnTo>
                    <a:pt x="12129" y="15575"/>
                  </a:lnTo>
                  <a:lnTo>
                    <a:pt x="12220" y="15575"/>
                  </a:lnTo>
                  <a:lnTo>
                    <a:pt x="12538" y="15404"/>
                  </a:lnTo>
                  <a:lnTo>
                    <a:pt x="12492" y="15404"/>
                  </a:lnTo>
                  <a:lnTo>
                    <a:pt x="12447" y="15361"/>
                  </a:lnTo>
                  <a:lnTo>
                    <a:pt x="12401" y="15361"/>
                  </a:lnTo>
                  <a:lnTo>
                    <a:pt x="12447" y="15276"/>
                  </a:lnTo>
                  <a:lnTo>
                    <a:pt x="12628" y="15148"/>
                  </a:lnTo>
                  <a:lnTo>
                    <a:pt x="12674" y="15148"/>
                  </a:lnTo>
                  <a:lnTo>
                    <a:pt x="12719" y="15191"/>
                  </a:lnTo>
                  <a:lnTo>
                    <a:pt x="12765" y="15191"/>
                  </a:lnTo>
                  <a:lnTo>
                    <a:pt x="12810" y="15191"/>
                  </a:lnTo>
                  <a:lnTo>
                    <a:pt x="12856" y="15148"/>
                  </a:lnTo>
                  <a:lnTo>
                    <a:pt x="12901" y="15105"/>
                  </a:lnTo>
                  <a:lnTo>
                    <a:pt x="12901" y="15020"/>
                  </a:lnTo>
                  <a:lnTo>
                    <a:pt x="12946" y="15020"/>
                  </a:lnTo>
                  <a:lnTo>
                    <a:pt x="12992" y="15062"/>
                  </a:lnTo>
                  <a:lnTo>
                    <a:pt x="12992" y="15105"/>
                  </a:lnTo>
                  <a:lnTo>
                    <a:pt x="12946" y="15233"/>
                  </a:lnTo>
                  <a:lnTo>
                    <a:pt x="12992" y="15490"/>
                  </a:lnTo>
                  <a:lnTo>
                    <a:pt x="13083" y="15532"/>
                  </a:lnTo>
                  <a:lnTo>
                    <a:pt x="13128" y="15789"/>
                  </a:lnTo>
                  <a:lnTo>
                    <a:pt x="13128" y="16045"/>
                  </a:lnTo>
                  <a:lnTo>
                    <a:pt x="13037" y="16622"/>
                  </a:lnTo>
                  <a:lnTo>
                    <a:pt x="12992" y="16836"/>
                  </a:lnTo>
                  <a:lnTo>
                    <a:pt x="12992" y="16964"/>
                  </a:lnTo>
                  <a:lnTo>
                    <a:pt x="12901" y="17049"/>
                  </a:lnTo>
                  <a:lnTo>
                    <a:pt x="12765" y="17092"/>
                  </a:lnTo>
                  <a:lnTo>
                    <a:pt x="12583" y="17092"/>
                  </a:lnTo>
                  <a:lnTo>
                    <a:pt x="12265" y="17135"/>
                  </a:lnTo>
                  <a:lnTo>
                    <a:pt x="12492" y="17733"/>
                  </a:lnTo>
                  <a:lnTo>
                    <a:pt x="12538" y="17733"/>
                  </a:lnTo>
                  <a:lnTo>
                    <a:pt x="12628" y="17733"/>
                  </a:lnTo>
                  <a:lnTo>
                    <a:pt x="12674" y="17776"/>
                  </a:lnTo>
                  <a:lnTo>
                    <a:pt x="12719" y="17861"/>
                  </a:lnTo>
                  <a:lnTo>
                    <a:pt x="12810" y="18032"/>
                  </a:lnTo>
                  <a:lnTo>
                    <a:pt x="12946" y="18160"/>
                  </a:lnTo>
                  <a:lnTo>
                    <a:pt x="13037" y="18203"/>
                  </a:lnTo>
                  <a:lnTo>
                    <a:pt x="13128" y="18203"/>
                  </a:lnTo>
                  <a:lnTo>
                    <a:pt x="13174" y="18118"/>
                  </a:lnTo>
                  <a:lnTo>
                    <a:pt x="13219" y="18032"/>
                  </a:lnTo>
                  <a:lnTo>
                    <a:pt x="13219" y="17947"/>
                  </a:lnTo>
                  <a:lnTo>
                    <a:pt x="13264" y="17904"/>
                  </a:lnTo>
                  <a:lnTo>
                    <a:pt x="13219" y="17947"/>
                  </a:lnTo>
                  <a:lnTo>
                    <a:pt x="13219" y="18032"/>
                  </a:lnTo>
                  <a:lnTo>
                    <a:pt x="13219" y="18075"/>
                  </a:lnTo>
                  <a:lnTo>
                    <a:pt x="13264" y="18075"/>
                  </a:lnTo>
                  <a:lnTo>
                    <a:pt x="13310" y="18032"/>
                  </a:lnTo>
                  <a:lnTo>
                    <a:pt x="13355" y="18032"/>
                  </a:lnTo>
                  <a:lnTo>
                    <a:pt x="13401" y="18032"/>
                  </a:lnTo>
                  <a:lnTo>
                    <a:pt x="13491" y="18075"/>
                  </a:lnTo>
                  <a:lnTo>
                    <a:pt x="13582" y="18160"/>
                  </a:lnTo>
                  <a:lnTo>
                    <a:pt x="13719" y="18331"/>
                  </a:lnTo>
                  <a:lnTo>
                    <a:pt x="13878" y="18502"/>
                  </a:lnTo>
                  <a:lnTo>
                    <a:pt x="13923" y="18502"/>
                  </a:lnTo>
                  <a:lnTo>
                    <a:pt x="13923" y="18588"/>
                  </a:lnTo>
                  <a:lnTo>
                    <a:pt x="14105" y="18716"/>
                  </a:lnTo>
                  <a:lnTo>
                    <a:pt x="14377" y="18972"/>
                  </a:lnTo>
                  <a:lnTo>
                    <a:pt x="14468" y="19015"/>
                  </a:lnTo>
                  <a:lnTo>
                    <a:pt x="14514" y="19058"/>
                  </a:lnTo>
                  <a:lnTo>
                    <a:pt x="14695" y="19186"/>
                  </a:lnTo>
                  <a:lnTo>
                    <a:pt x="14786" y="19421"/>
                  </a:lnTo>
                  <a:lnTo>
                    <a:pt x="14786" y="19506"/>
                  </a:lnTo>
                  <a:lnTo>
                    <a:pt x="14741" y="19592"/>
                  </a:lnTo>
                  <a:lnTo>
                    <a:pt x="14786" y="19677"/>
                  </a:lnTo>
                  <a:lnTo>
                    <a:pt x="14832" y="19805"/>
                  </a:lnTo>
                  <a:lnTo>
                    <a:pt x="14968" y="19934"/>
                  </a:lnTo>
                  <a:lnTo>
                    <a:pt x="15059" y="19934"/>
                  </a:lnTo>
                  <a:lnTo>
                    <a:pt x="15150" y="19934"/>
                  </a:lnTo>
                  <a:lnTo>
                    <a:pt x="15331" y="20019"/>
                  </a:lnTo>
                  <a:lnTo>
                    <a:pt x="15422" y="20104"/>
                  </a:lnTo>
                  <a:lnTo>
                    <a:pt x="15468" y="20190"/>
                  </a:lnTo>
                  <a:lnTo>
                    <a:pt x="15513" y="20318"/>
                  </a:lnTo>
                  <a:lnTo>
                    <a:pt x="15649" y="20446"/>
                  </a:lnTo>
                  <a:lnTo>
                    <a:pt x="15740" y="20446"/>
                  </a:lnTo>
                  <a:lnTo>
                    <a:pt x="15785" y="20489"/>
                  </a:lnTo>
                  <a:lnTo>
                    <a:pt x="15876" y="20788"/>
                  </a:lnTo>
                  <a:lnTo>
                    <a:pt x="15922" y="21045"/>
                  </a:lnTo>
                  <a:lnTo>
                    <a:pt x="15967" y="21087"/>
                  </a:lnTo>
                  <a:lnTo>
                    <a:pt x="16013" y="21087"/>
                  </a:lnTo>
                  <a:lnTo>
                    <a:pt x="16058" y="21215"/>
                  </a:lnTo>
                  <a:lnTo>
                    <a:pt x="16103" y="21386"/>
                  </a:lnTo>
                  <a:lnTo>
                    <a:pt x="16103" y="21515"/>
                  </a:lnTo>
                  <a:lnTo>
                    <a:pt x="16103" y="21600"/>
                  </a:lnTo>
                  <a:lnTo>
                    <a:pt x="16149" y="21600"/>
                  </a:lnTo>
                  <a:lnTo>
                    <a:pt x="16194" y="21600"/>
                  </a:lnTo>
                  <a:lnTo>
                    <a:pt x="16421" y="21515"/>
                  </a:lnTo>
                  <a:lnTo>
                    <a:pt x="16512" y="21429"/>
                  </a:lnTo>
                  <a:lnTo>
                    <a:pt x="16603" y="21301"/>
                  </a:lnTo>
                  <a:lnTo>
                    <a:pt x="16694" y="21173"/>
                  </a:lnTo>
                  <a:lnTo>
                    <a:pt x="16989" y="21002"/>
                  </a:lnTo>
                  <a:lnTo>
                    <a:pt x="17216" y="20788"/>
                  </a:lnTo>
                  <a:lnTo>
                    <a:pt x="17126" y="20874"/>
                  </a:lnTo>
                  <a:lnTo>
                    <a:pt x="17035" y="20916"/>
                  </a:lnTo>
                  <a:lnTo>
                    <a:pt x="17262" y="20660"/>
                  </a:lnTo>
                  <a:lnTo>
                    <a:pt x="17353" y="20617"/>
                  </a:lnTo>
                  <a:lnTo>
                    <a:pt x="17444" y="20574"/>
                  </a:lnTo>
                  <a:lnTo>
                    <a:pt x="17489" y="20446"/>
                  </a:lnTo>
                  <a:lnTo>
                    <a:pt x="17580" y="20318"/>
                  </a:lnTo>
                  <a:lnTo>
                    <a:pt x="17807" y="20062"/>
                  </a:lnTo>
                  <a:lnTo>
                    <a:pt x="17989" y="19891"/>
                  </a:lnTo>
                  <a:lnTo>
                    <a:pt x="18079" y="19763"/>
                  </a:lnTo>
                  <a:lnTo>
                    <a:pt x="18170" y="19677"/>
                  </a:lnTo>
                  <a:lnTo>
                    <a:pt x="18170" y="19592"/>
                  </a:lnTo>
                  <a:lnTo>
                    <a:pt x="18170" y="19464"/>
                  </a:lnTo>
                  <a:lnTo>
                    <a:pt x="18307" y="19228"/>
                  </a:lnTo>
                  <a:lnTo>
                    <a:pt x="18488" y="19015"/>
                  </a:lnTo>
                  <a:lnTo>
                    <a:pt x="18579" y="18929"/>
                  </a:lnTo>
                  <a:lnTo>
                    <a:pt x="18670" y="18844"/>
                  </a:lnTo>
                  <a:lnTo>
                    <a:pt x="18715" y="18716"/>
                  </a:lnTo>
                  <a:lnTo>
                    <a:pt x="18715" y="18588"/>
                  </a:lnTo>
                  <a:lnTo>
                    <a:pt x="18806" y="18502"/>
                  </a:lnTo>
                  <a:lnTo>
                    <a:pt x="18897" y="18417"/>
                  </a:lnTo>
                  <a:lnTo>
                    <a:pt x="18897" y="18288"/>
                  </a:lnTo>
                  <a:lnTo>
                    <a:pt x="18943" y="18160"/>
                  </a:lnTo>
                  <a:lnTo>
                    <a:pt x="19124" y="17477"/>
                  </a:lnTo>
                  <a:lnTo>
                    <a:pt x="19215" y="17135"/>
                  </a:lnTo>
                  <a:lnTo>
                    <a:pt x="19261" y="16793"/>
                  </a:lnTo>
                  <a:lnTo>
                    <a:pt x="19261" y="16750"/>
                  </a:lnTo>
                  <a:lnTo>
                    <a:pt x="19215" y="16750"/>
                  </a:lnTo>
                  <a:lnTo>
                    <a:pt x="19124" y="16750"/>
                  </a:lnTo>
                  <a:lnTo>
                    <a:pt x="18943" y="16750"/>
                  </a:lnTo>
                  <a:lnTo>
                    <a:pt x="18852" y="16750"/>
                  </a:lnTo>
                  <a:lnTo>
                    <a:pt x="18715" y="16707"/>
                  </a:lnTo>
                  <a:lnTo>
                    <a:pt x="18625" y="16579"/>
                  </a:lnTo>
                  <a:lnTo>
                    <a:pt x="18579" y="16451"/>
                  </a:lnTo>
                  <a:lnTo>
                    <a:pt x="18488" y="16301"/>
                  </a:lnTo>
                  <a:lnTo>
                    <a:pt x="18443" y="16301"/>
                  </a:lnTo>
                  <a:lnTo>
                    <a:pt x="18307" y="16451"/>
                  </a:lnTo>
                  <a:lnTo>
                    <a:pt x="18307" y="16579"/>
                  </a:lnTo>
                  <a:lnTo>
                    <a:pt x="18216" y="16964"/>
                  </a:lnTo>
                  <a:lnTo>
                    <a:pt x="18125" y="17092"/>
                  </a:lnTo>
                  <a:lnTo>
                    <a:pt x="17943" y="17220"/>
                  </a:lnTo>
                  <a:lnTo>
                    <a:pt x="17716" y="17391"/>
                  </a:lnTo>
                  <a:lnTo>
                    <a:pt x="17625" y="17391"/>
                  </a:lnTo>
                  <a:lnTo>
                    <a:pt x="17580" y="17391"/>
                  </a:lnTo>
                  <a:lnTo>
                    <a:pt x="17534" y="17306"/>
                  </a:lnTo>
                  <a:lnTo>
                    <a:pt x="17625" y="17135"/>
                  </a:lnTo>
                  <a:lnTo>
                    <a:pt x="17489" y="17092"/>
                  </a:lnTo>
                  <a:lnTo>
                    <a:pt x="17444" y="17092"/>
                  </a:lnTo>
                  <a:lnTo>
                    <a:pt x="17398" y="17135"/>
                  </a:lnTo>
                  <a:lnTo>
                    <a:pt x="17398" y="17177"/>
                  </a:lnTo>
                  <a:lnTo>
                    <a:pt x="17444" y="17220"/>
                  </a:lnTo>
                  <a:lnTo>
                    <a:pt x="17489" y="17306"/>
                  </a:lnTo>
                  <a:lnTo>
                    <a:pt x="17444" y="17306"/>
                  </a:lnTo>
                  <a:lnTo>
                    <a:pt x="17398" y="17306"/>
                  </a:lnTo>
                  <a:lnTo>
                    <a:pt x="17353" y="17263"/>
                  </a:lnTo>
                  <a:lnTo>
                    <a:pt x="17262" y="17135"/>
                  </a:lnTo>
                  <a:lnTo>
                    <a:pt x="17216" y="16964"/>
                  </a:lnTo>
                  <a:lnTo>
                    <a:pt x="17171" y="16836"/>
                  </a:lnTo>
                  <a:lnTo>
                    <a:pt x="17080" y="16750"/>
                  </a:lnTo>
                  <a:lnTo>
                    <a:pt x="16921" y="16707"/>
                  </a:lnTo>
                  <a:lnTo>
                    <a:pt x="16876" y="16707"/>
                  </a:lnTo>
                  <a:lnTo>
                    <a:pt x="16830" y="16750"/>
                  </a:lnTo>
                  <a:lnTo>
                    <a:pt x="16739" y="16622"/>
                  </a:lnTo>
                  <a:lnTo>
                    <a:pt x="16649" y="16494"/>
                  </a:lnTo>
                  <a:lnTo>
                    <a:pt x="16512" y="16408"/>
                  </a:lnTo>
                  <a:lnTo>
                    <a:pt x="16467" y="16344"/>
                  </a:lnTo>
                  <a:lnTo>
                    <a:pt x="16421" y="16301"/>
                  </a:lnTo>
                  <a:lnTo>
                    <a:pt x="16467" y="16259"/>
                  </a:lnTo>
                  <a:lnTo>
                    <a:pt x="16512" y="16216"/>
                  </a:lnTo>
                  <a:lnTo>
                    <a:pt x="16467" y="16131"/>
                  </a:lnTo>
                  <a:lnTo>
                    <a:pt x="16421" y="16131"/>
                  </a:lnTo>
                  <a:lnTo>
                    <a:pt x="16421" y="16088"/>
                  </a:lnTo>
                  <a:lnTo>
                    <a:pt x="16467" y="16045"/>
                  </a:lnTo>
                  <a:lnTo>
                    <a:pt x="16558" y="16045"/>
                  </a:lnTo>
                  <a:lnTo>
                    <a:pt x="16694" y="15917"/>
                  </a:lnTo>
                  <a:lnTo>
                    <a:pt x="16739" y="15831"/>
                  </a:lnTo>
                  <a:lnTo>
                    <a:pt x="16876" y="15789"/>
                  </a:lnTo>
                  <a:lnTo>
                    <a:pt x="16921" y="15831"/>
                  </a:lnTo>
                  <a:lnTo>
                    <a:pt x="17035" y="15917"/>
                  </a:lnTo>
                  <a:lnTo>
                    <a:pt x="17216" y="16088"/>
                  </a:lnTo>
                  <a:lnTo>
                    <a:pt x="17262" y="16216"/>
                  </a:lnTo>
                  <a:lnTo>
                    <a:pt x="17307" y="16259"/>
                  </a:lnTo>
                  <a:lnTo>
                    <a:pt x="17444" y="16259"/>
                  </a:lnTo>
                  <a:lnTo>
                    <a:pt x="17580" y="16259"/>
                  </a:lnTo>
                  <a:lnTo>
                    <a:pt x="17716" y="16301"/>
                  </a:lnTo>
                  <a:lnTo>
                    <a:pt x="17852" y="16344"/>
                  </a:lnTo>
                  <a:lnTo>
                    <a:pt x="17943" y="16344"/>
                  </a:lnTo>
                  <a:lnTo>
                    <a:pt x="18079" y="16301"/>
                  </a:lnTo>
                  <a:lnTo>
                    <a:pt x="18170" y="16173"/>
                  </a:lnTo>
                  <a:lnTo>
                    <a:pt x="18261" y="16002"/>
                  </a:lnTo>
                  <a:lnTo>
                    <a:pt x="18307" y="15874"/>
                  </a:lnTo>
                  <a:lnTo>
                    <a:pt x="18352" y="15831"/>
                  </a:lnTo>
                  <a:lnTo>
                    <a:pt x="18397" y="15831"/>
                  </a:lnTo>
                  <a:lnTo>
                    <a:pt x="18488" y="15874"/>
                  </a:lnTo>
                  <a:lnTo>
                    <a:pt x="18534" y="15960"/>
                  </a:lnTo>
                  <a:lnTo>
                    <a:pt x="18579" y="16045"/>
                  </a:lnTo>
                  <a:lnTo>
                    <a:pt x="18625" y="16131"/>
                  </a:lnTo>
                  <a:lnTo>
                    <a:pt x="18715" y="16088"/>
                  </a:lnTo>
                  <a:lnTo>
                    <a:pt x="18943" y="16002"/>
                  </a:lnTo>
                  <a:lnTo>
                    <a:pt x="19033" y="15874"/>
                  </a:lnTo>
                  <a:lnTo>
                    <a:pt x="19170" y="15789"/>
                  </a:lnTo>
                  <a:lnTo>
                    <a:pt x="19306" y="15703"/>
                  </a:lnTo>
                  <a:lnTo>
                    <a:pt x="19760" y="15233"/>
                  </a:lnTo>
                  <a:lnTo>
                    <a:pt x="19760" y="15191"/>
                  </a:lnTo>
                  <a:lnTo>
                    <a:pt x="19851" y="15020"/>
                  </a:lnTo>
                  <a:lnTo>
                    <a:pt x="19897" y="14934"/>
                  </a:lnTo>
                  <a:lnTo>
                    <a:pt x="19897" y="14891"/>
                  </a:lnTo>
                  <a:lnTo>
                    <a:pt x="19942" y="14934"/>
                  </a:lnTo>
                  <a:lnTo>
                    <a:pt x="19987" y="14977"/>
                  </a:lnTo>
                  <a:lnTo>
                    <a:pt x="20283" y="15105"/>
                  </a:lnTo>
                  <a:lnTo>
                    <a:pt x="20374" y="15148"/>
                  </a:lnTo>
                  <a:lnTo>
                    <a:pt x="20419" y="15191"/>
                  </a:lnTo>
                  <a:lnTo>
                    <a:pt x="20464" y="15191"/>
                  </a:lnTo>
                  <a:lnTo>
                    <a:pt x="20510" y="15105"/>
                  </a:lnTo>
                  <a:lnTo>
                    <a:pt x="20510" y="15062"/>
                  </a:lnTo>
                  <a:lnTo>
                    <a:pt x="20510" y="14977"/>
                  </a:lnTo>
                  <a:lnTo>
                    <a:pt x="20555" y="14891"/>
                  </a:lnTo>
                  <a:lnTo>
                    <a:pt x="20601" y="14934"/>
                  </a:lnTo>
                  <a:lnTo>
                    <a:pt x="20601" y="14977"/>
                  </a:lnTo>
                  <a:lnTo>
                    <a:pt x="20555" y="15105"/>
                  </a:lnTo>
                  <a:lnTo>
                    <a:pt x="20555" y="15191"/>
                  </a:lnTo>
                  <a:lnTo>
                    <a:pt x="20646" y="14934"/>
                  </a:lnTo>
                  <a:lnTo>
                    <a:pt x="20828" y="14720"/>
                  </a:lnTo>
                  <a:lnTo>
                    <a:pt x="20873" y="14763"/>
                  </a:lnTo>
                  <a:lnTo>
                    <a:pt x="20873" y="14806"/>
                  </a:lnTo>
                  <a:lnTo>
                    <a:pt x="20873" y="15020"/>
                  </a:lnTo>
                  <a:lnTo>
                    <a:pt x="21009" y="15575"/>
                  </a:lnTo>
                  <a:lnTo>
                    <a:pt x="21009" y="15490"/>
                  </a:lnTo>
                  <a:lnTo>
                    <a:pt x="21100" y="15831"/>
                  </a:lnTo>
                  <a:lnTo>
                    <a:pt x="21146" y="16088"/>
                  </a:lnTo>
                  <a:lnTo>
                    <a:pt x="21237" y="16301"/>
                  </a:lnTo>
                  <a:lnTo>
                    <a:pt x="21282" y="16537"/>
                  </a:lnTo>
                  <a:lnTo>
                    <a:pt x="21418" y="17263"/>
                  </a:lnTo>
                  <a:lnTo>
                    <a:pt x="21464" y="17306"/>
                  </a:lnTo>
                  <a:lnTo>
                    <a:pt x="21600" y="16173"/>
                  </a:lnTo>
                  <a:lnTo>
                    <a:pt x="21600" y="15191"/>
                  </a:lnTo>
                  <a:lnTo>
                    <a:pt x="21555" y="14165"/>
                  </a:lnTo>
                  <a:lnTo>
                    <a:pt x="21509" y="12862"/>
                  </a:lnTo>
                  <a:close/>
                  <a:moveTo>
                    <a:pt x="6087" y="8610"/>
                  </a:moveTo>
                  <a:lnTo>
                    <a:pt x="6087" y="8610"/>
                  </a:lnTo>
                  <a:lnTo>
                    <a:pt x="6132" y="8567"/>
                  </a:lnTo>
                  <a:lnTo>
                    <a:pt x="6178" y="8439"/>
                  </a:lnTo>
                  <a:lnTo>
                    <a:pt x="6223" y="8354"/>
                  </a:lnTo>
                  <a:lnTo>
                    <a:pt x="6314" y="8311"/>
                  </a:lnTo>
                  <a:lnTo>
                    <a:pt x="6405" y="8354"/>
                  </a:lnTo>
                  <a:lnTo>
                    <a:pt x="6087" y="8610"/>
                  </a:lnTo>
                  <a:close/>
                  <a:moveTo>
                    <a:pt x="6450" y="8781"/>
                  </a:moveTo>
                  <a:lnTo>
                    <a:pt x="6450" y="8781"/>
                  </a:lnTo>
                  <a:lnTo>
                    <a:pt x="6450" y="8738"/>
                  </a:lnTo>
                  <a:lnTo>
                    <a:pt x="6450" y="8696"/>
                  </a:lnTo>
                  <a:lnTo>
                    <a:pt x="6587" y="8482"/>
                  </a:lnTo>
                  <a:lnTo>
                    <a:pt x="6541" y="8610"/>
                  </a:lnTo>
                  <a:lnTo>
                    <a:pt x="6450" y="8781"/>
                  </a:lnTo>
                  <a:close/>
                  <a:moveTo>
                    <a:pt x="8381" y="7264"/>
                  </a:moveTo>
                  <a:lnTo>
                    <a:pt x="8381" y="7264"/>
                  </a:lnTo>
                  <a:lnTo>
                    <a:pt x="8426" y="7456"/>
                  </a:lnTo>
                  <a:lnTo>
                    <a:pt x="8472" y="7627"/>
                  </a:lnTo>
                  <a:lnTo>
                    <a:pt x="8472" y="7670"/>
                  </a:lnTo>
                  <a:lnTo>
                    <a:pt x="8426" y="7670"/>
                  </a:lnTo>
                  <a:lnTo>
                    <a:pt x="8336" y="7627"/>
                  </a:lnTo>
                  <a:lnTo>
                    <a:pt x="8290" y="7585"/>
                  </a:lnTo>
                  <a:lnTo>
                    <a:pt x="8290" y="7307"/>
                  </a:lnTo>
                  <a:lnTo>
                    <a:pt x="8245" y="7008"/>
                  </a:lnTo>
                  <a:lnTo>
                    <a:pt x="8336" y="7050"/>
                  </a:lnTo>
                  <a:lnTo>
                    <a:pt x="8426" y="7050"/>
                  </a:lnTo>
                  <a:lnTo>
                    <a:pt x="8472" y="7050"/>
                  </a:lnTo>
                  <a:lnTo>
                    <a:pt x="8472" y="7093"/>
                  </a:lnTo>
                  <a:lnTo>
                    <a:pt x="8426" y="7136"/>
                  </a:lnTo>
                  <a:lnTo>
                    <a:pt x="8381" y="7179"/>
                  </a:lnTo>
                  <a:lnTo>
                    <a:pt x="8381" y="7264"/>
                  </a:lnTo>
                  <a:close/>
                  <a:moveTo>
                    <a:pt x="9517" y="7798"/>
                  </a:moveTo>
                  <a:lnTo>
                    <a:pt x="9517" y="7798"/>
                  </a:lnTo>
                  <a:lnTo>
                    <a:pt x="9471" y="7798"/>
                  </a:lnTo>
                  <a:lnTo>
                    <a:pt x="9426" y="7798"/>
                  </a:lnTo>
                  <a:lnTo>
                    <a:pt x="9335" y="7713"/>
                  </a:lnTo>
                  <a:lnTo>
                    <a:pt x="9244" y="7627"/>
                  </a:lnTo>
                  <a:lnTo>
                    <a:pt x="9153" y="7542"/>
                  </a:lnTo>
                  <a:lnTo>
                    <a:pt x="9108" y="7542"/>
                  </a:lnTo>
                  <a:lnTo>
                    <a:pt x="9062" y="7499"/>
                  </a:lnTo>
                  <a:lnTo>
                    <a:pt x="9108" y="7456"/>
                  </a:lnTo>
                  <a:lnTo>
                    <a:pt x="9108" y="7350"/>
                  </a:lnTo>
                  <a:lnTo>
                    <a:pt x="9199" y="7307"/>
                  </a:lnTo>
                  <a:lnTo>
                    <a:pt x="9380" y="7350"/>
                  </a:lnTo>
                  <a:lnTo>
                    <a:pt x="9562" y="7456"/>
                  </a:lnTo>
                  <a:lnTo>
                    <a:pt x="9608" y="7499"/>
                  </a:lnTo>
                  <a:lnTo>
                    <a:pt x="9608" y="7585"/>
                  </a:lnTo>
                  <a:lnTo>
                    <a:pt x="9562" y="7670"/>
                  </a:lnTo>
                  <a:lnTo>
                    <a:pt x="9517" y="7798"/>
                  </a:lnTo>
                  <a:close/>
                  <a:moveTo>
                    <a:pt x="10244" y="10597"/>
                  </a:moveTo>
                  <a:lnTo>
                    <a:pt x="10244" y="10597"/>
                  </a:lnTo>
                  <a:lnTo>
                    <a:pt x="10334" y="10768"/>
                  </a:lnTo>
                  <a:lnTo>
                    <a:pt x="10244" y="10597"/>
                  </a:lnTo>
                  <a:close/>
                  <a:moveTo>
                    <a:pt x="10766" y="7969"/>
                  </a:moveTo>
                  <a:lnTo>
                    <a:pt x="10766" y="7969"/>
                  </a:lnTo>
                  <a:lnTo>
                    <a:pt x="10766" y="7926"/>
                  </a:lnTo>
                  <a:lnTo>
                    <a:pt x="10675" y="7884"/>
                  </a:lnTo>
                  <a:lnTo>
                    <a:pt x="10630" y="7841"/>
                  </a:lnTo>
                  <a:lnTo>
                    <a:pt x="10562" y="7798"/>
                  </a:lnTo>
                  <a:lnTo>
                    <a:pt x="10630" y="7798"/>
                  </a:lnTo>
                  <a:lnTo>
                    <a:pt x="10721" y="7841"/>
                  </a:lnTo>
                  <a:lnTo>
                    <a:pt x="10902" y="7969"/>
                  </a:lnTo>
                  <a:lnTo>
                    <a:pt x="10993" y="8012"/>
                  </a:lnTo>
                  <a:lnTo>
                    <a:pt x="10948" y="8055"/>
                  </a:lnTo>
                  <a:lnTo>
                    <a:pt x="10902" y="8097"/>
                  </a:lnTo>
                  <a:lnTo>
                    <a:pt x="10811" y="8055"/>
                  </a:lnTo>
                  <a:lnTo>
                    <a:pt x="10562" y="7969"/>
                  </a:lnTo>
                  <a:lnTo>
                    <a:pt x="10675" y="7969"/>
                  </a:lnTo>
                  <a:lnTo>
                    <a:pt x="10721" y="8012"/>
                  </a:lnTo>
                  <a:lnTo>
                    <a:pt x="10766" y="7969"/>
                  </a:lnTo>
                  <a:close/>
                  <a:moveTo>
                    <a:pt x="11402" y="11879"/>
                  </a:moveTo>
                  <a:lnTo>
                    <a:pt x="11402" y="11879"/>
                  </a:lnTo>
                  <a:lnTo>
                    <a:pt x="11311" y="11964"/>
                  </a:lnTo>
                  <a:lnTo>
                    <a:pt x="11266" y="11964"/>
                  </a:lnTo>
                  <a:lnTo>
                    <a:pt x="11493" y="11708"/>
                  </a:lnTo>
                  <a:lnTo>
                    <a:pt x="11584" y="11580"/>
                  </a:lnTo>
                  <a:lnTo>
                    <a:pt x="11629" y="11452"/>
                  </a:lnTo>
                  <a:lnTo>
                    <a:pt x="11629" y="11323"/>
                  </a:lnTo>
                  <a:lnTo>
                    <a:pt x="11493" y="11281"/>
                  </a:lnTo>
                  <a:lnTo>
                    <a:pt x="11447" y="11238"/>
                  </a:lnTo>
                  <a:lnTo>
                    <a:pt x="11084" y="11153"/>
                  </a:lnTo>
                  <a:lnTo>
                    <a:pt x="11038" y="11153"/>
                  </a:lnTo>
                  <a:lnTo>
                    <a:pt x="10902" y="11153"/>
                  </a:lnTo>
                  <a:lnTo>
                    <a:pt x="10766" y="11067"/>
                  </a:lnTo>
                  <a:lnTo>
                    <a:pt x="10630" y="10982"/>
                  </a:lnTo>
                  <a:lnTo>
                    <a:pt x="11038" y="11110"/>
                  </a:lnTo>
                  <a:lnTo>
                    <a:pt x="11266" y="11195"/>
                  </a:lnTo>
                  <a:lnTo>
                    <a:pt x="11493" y="11281"/>
                  </a:lnTo>
                  <a:lnTo>
                    <a:pt x="11538" y="11281"/>
                  </a:lnTo>
                  <a:lnTo>
                    <a:pt x="11584" y="11323"/>
                  </a:lnTo>
                  <a:lnTo>
                    <a:pt x="11629" y="11323"/>
                  </a:lnTo>
                  <a:lnTo>
                    <a:pt x="11629" y="11366"/>
                  </a:lnTo>
                  <a:lnTo>
                    <a:pt x="11674" y="11452"/>
                  </a:lnTo>
                  <a:lnTo>
                    <a:pt x="11720" y="11537"/>
                  </a:lnTo>
                  <a:lnTo>
                    <a:pt x="11674" y="11580"/>
                  </a:lnTo>
                  <a:lnTo>
                    <a:pt x="11629" y="11580"/>
                  </a:lnTo>
                  <a:lnTo>
                    <a:pt x="11584" y="11580"/>
                  </a:lnTo>
                  <a:lnTo>
                    <a:pt x="11493" y="11708"/>
                  </a:lnTo>
                  <a:lnTo>
                    <a:pt x="11402" y="11879"/>
                  </a:lnTo>
                  <a:close/>
                  <a:moveTo>
                    <a:pt x="11856" y="12178"/>
                  </a:moveTo>
                  <a:lnTo>
                    <a:pt x="11856" y="12178"/>
                  </a:lnTo>
                  <a:lnTo>
                    <a:pt x="11765" y="12135"/>
                  </a:lnTo>
                  <a:lnTo>
                    <a:pt x="11493" y="12050"/>
                  </a:lnTo>
                  <a:lnTo>
                    <a:pt x="11856" y="12178"/>
                  </a:lnTo>
                  <a:close/>
                  <a:moveTo>
                    <a:pt x="11674" y="8055"/>
                  </a:moveTo>
                  <a:lnTo>
                    <a:pt x="11674" y="8055"/>
                  </a:lnTo>
                  <a:lnTo>
                    <a:pt x="11856" y="8226"/>
                  </a:lnTo>
                  <a:lnTo>
                    <a:pt x="11674" y="8055"/>
                  </a:lnTo>
                  <a:close/>
                  <a:moveTo>
                    <a:pt x="13491" y="7350"/>
                  </a:moveTo>
                  <a:lnTo>
                    <a:pt x="13491" y="7350"/>
                  </a:lnTo>
                  <a:lnTo>
                    <a:pt x="13401" y="7585"/>
                  </a:lnTo>
                  <a:lnTo>
                    <a:pt x="13491" y="7350"/>
                  </a:lnTo>
                  <a:close/>
                  <a:moveTo>
                    <a:pt x="13128" y="11110"/>
                  </a:moveTo>
                  <a:lnTo>
                    <a:pt x="13128" y="11110"/>
                  </a:lnTo>
                  <a:lnTo>
                    <a:pt x="13128" y="11067"/>
                  </a:lnTo>
                  <a:lnTo>
                    <a:pt x="13083" y="11024"/>
                  </a:lnTo>
                  <a:lnTo>
                    <a:pt x="13128" y="11024"/>
                  </a:lnTo>
                  <a:lnTo>
                    <a:pt x="13174" y="10982"/>
                  </a:lnTo>
                  <a:lnTo>
                    <a:pt x="13174" y="10853"/>
                  </a:lnTo>
                  <a:lnTo>
                    <a:pt x="13174" y="10811"/>
                  </a:lnTo>
                  <a:lnTo>
                    <a:pt x="13128" y="10768"/>
                  </a:lnTo>
                  <a:lnTo>
                    <a:pt x="13174" y="10640"/>
                  </a:lnTo>
                  <a:lnTo>
                    <a:pt x="13219" y="10554"/>
                  </a:lnTo>
                  <a:lnTo>
                    <a:pt x="13174" y="10469"/>
                  </a:lnTo>
                  <a:lnTo>
                    <a:pt x="13083" y="10362"/>
                  </a:lnTo>
                  <a:lnTo>
                    <a:pt x="13174" y="10426"/>
                  </a:lnTo>
                  <a:lnTo>
                    <a:pt x="13264" y="10512"/>
                  </a:lnTo>
                  <a:lnTo>
                    <a:pt x="13219" y="10554"/>
                  </a:lnTo>
                  <a:lnTo>
                    <a:pt x="13264" y="10554"/>
                  </a:lnTo>
                  <a:lnTo>
                    <a:pt x="13219" y="10853"/>
                  </a:lnTo>
                  <a:lnTo>
                    <a:pt x="13128" y="11110"/>
                  </a:lnTo>
                  <a:close/>
                  <a:moveTo>
                    <a:pt x="13355" y="10063"/>
                  </a:moveTo>
                  <a:lnTo>
                    <a:pt x="13355" y="10063"/>
                  </a:lnTo>
                  <a:lnTo>
                    <a:pt x="13355" y="10106"/>
                  </a:lnTo>
                  <a:lnTo>
                    <a:pt x="13401" y="10148"/>
                  </a:lnTo>
                  <a:lnTo>
                    <a:pt x="13446" y="10640"/>
                  </a:lnTo>
                  <a:lnTo>
                    <a:pt x="13310" y="10106"/>
                  </a:lnTo>
                  <a:lnTo>
                    <a:pt x="13219" y="9636"/>
                  </a:lnTo>
                  <a:lnTo>
                    <a:pt x="13264" y="9465"/>
                  </a:lnTo>
                  <a:lnTo>
                    <a:pt x="13264" y="9422"/>
                  </a:lnTo>
                  <a:lnTo>
                    <a:pt x="13310" y="9422"/>
                  </a:lnTo>
                  <a:lnTo>
                    <a:pt x="13355" y="9465"/>
                  </a:lnTo>
                  <a:lnTo>
                    <a:pt x="13310" y="9550"/>
                  </a:lnTo>
                  <a:lnTo>
                    <a:pt x="13219" y="9636"/>
                  </a:lnTo>
                  <a:lnTo>
                    <a:pt x="13264" y="9764"/>
                  </a:lnTo>
                  <a:lnTo>
                    <a:pt x="13355" y="9849"/>
                  </a:lnTo>
                  <a:lnTo>
                    <a:pt x="13446" y="9892"/>
                  </a:lnTo>
                  <a:lnTo>
                    <a:pt x="13491" y="9977"/>
                  </a:lnTo>
                  <a:lnTo>
                    <a:pt x="13491" y="10020"/>
                  </a:lnTo>
                  <a:lnTo>
                    <a:pt x="13446" y="10020"/>
                  </a:lnTo>
                  <a:lnTo>
                    <a:pt x="13355" y="10063"/>
                  </a:lnTo>
                  <a:close/>
                  <a:moveTo>
                    <a:pt x="13401" y="8866"/>
                  </a:moveTo>
                  <a:lnTo>
                    <a:pt x="13401" y="8866"/>
                  </a:lnTo>
                  <a:lnTo>
                    <a:pt x="13355" y="8909"/>
                  </a:lnTo>
                  <a:lnTo>
                    <a:pt x="13401" y="8866"/>
                  </a:lnTo>
                  <a:lnTo>
                    <a:pt x="13264" y="8738"/>
                  </a:lnTo>
                  <a:lnTo>
                    <a:pt x="13128" y="8525"/>
                  </a:lnTo>
                  <a:lnTo>
                    <a:pt x="13083" y="8439"/>
                  </a:lnTo>
                  <a:lnTo>
                    <a:pt x="13037" y="8311"/>
                  </a:lnTo>
                  <a:lnTo>
                    <a:pt x="13083" y="8268"/>
                  </a:lnTo>
                  <a:lnTo>
                    <a:pt x="13174" y="8226"/>
                  </a:lnTo>
                  <a:lnTo>
                    <a:pt x="13355" y="8055"/>
                  </a:lnTo>
                  <a:lnTo>
                    <a:pt x="13355" y="8097"/>
                  </a:lnTo>
                  <a:lnTo>
                    <a:pt x="13264" y="8183"/>
                  </a:lnTo>
                  <a:lnTo>
                    <a:pt x="13128" y="8482"/>
                  </a:lnTo>
                  <a:lnTo>
                    <a:pt x="13264" y="8525"/>
                  </a:lnTo>
                  <a:lnTo>
                    <a:pt x="13355" y="8610"/>
                  </a:lnTo>
                  <a:lnTo>
                    <a:pt x="13355" y="8653"/>
                  </a:lnTo>
                  <a:lnTo>
                    <a:pt x="13355" y="8696"/>
                  </a:lnTo>
                  <a:lnTo>
                    <a:pt x="13355" y="8781"/>
                  </a:lnTo>
                  <a:lnTo>
                    <a:pt x="13355" y="8824"/>
                  </a:lnTo>
                  <a:lnTo>
                    <a:pt x="13401" y="8824"/>
                  </a:lnTo>
                  <a:lnTo>
                    <a:pt x="13446" y="8781"/>
                  </a:lnTo>
                  <a:lnTo>
                    <a:pt x="13491" y="8781"/>
                  </a:lnTo>
                  <a:lnTo>
                    <a:pt x="13446" y="8824"/>
                  </a:lnTo>
                  <a:lnTo>
                    <a:pt x="13401" y="8866"/>
                  </a:lnTo>
                  <a:close/>
                  <a:moveTo>
                    <a:pt x="16649" y="13524"/>
                  </a:moveTo>
                  <a:lnTo>
                    <a:pt x="16649" y="13524"/>
                  </a:lnTo>
                  <a:lnTo>
                    <a:pt x="16558" y="13652"/>
                  </a:lnTo>
                  <a:lnTo>
                    <a:pt x="16421" y="13695"/>
                  </a:lnTo>
                  <a:lnTo>
                    <a:pt x="16331" y="13695"/>
                  </a:lnTo>
                  <a:lnTo>
                    <a:pt x="16194" y="13652"/>
                  </a:lnTo>
                  <a:lnTo>
                    <a:pt x="15922" y="13524"/>
                  </a:lnTo>
                  <a:lnTo>
                    <a:pt x="15695" y="13374"/>
                  </a:lnTo>
                  <a:lnTo>
                    <a:pt x="15649" y="13332"/>
                  </a:lnTo>
                  <a:lnTo>
                    <a:pt x="15649" y="13204"/>
                  </a:lnTo>
                  <a:lnTo>
                    <a:pt x="15649" y="12990"/>
                  </a:lnTo>
                  <a:lnTo>
                    <a:pt x="15740" y="12819"/>
                  </a:lnTo>
                  <a:lnTo>
                    <a:pt x="15740" y="12691"/>
                  </a:lnTo>
                  <a:lnTo>
                    <a:pt x="15740" y="12648"/>
                  </a:lnTo>
                  <a:lnTo>
                    <a:pt x="15649" y="12648"/>
                  </a:lnTo>
                  <a:lnTo>
                    <a:pt x="15558" y="12648"/>
                  </a:lnTo>
                  <a:lnTo>
                    <a:pt x="15468" y="12605"/>
                  </a:lnTo>
                  <a:lnTo>
                    <a:pt x="15422" y="12563"/>
                  </a:lnTo>
                  <a:lnTo>
                    <a:pt x="15422" y="12520"/>
                  </a:lnTo>
                  <a:lnTo>
                    <a:pt x="15377" y="12477"/>
                  </a:lnTo>
                  <a:lnTo>
                    <a:pt x="15150" y="12349"/>
                  </a:lnTo>
                  <a:lnTo>
                    <a:pt x="14922" y="12178"/>
                  </a:lnTo>
                  <a:lnTo>
                    <a:pt x="14832" y="12093"/>
                  </a:lnTo>
                  <a:lnTo>
                    <a:pt x="14786" y="12050"/>
                  </a:lnTo>
                  <a:lnTo>
                    <a:pt x="14786" y="11964"/>
                  </a:lnTo>
                  <a:lnTo>
                    <a:pt x="14741" y="11836"/>
                  </a:lnTo>
                  <a:lnTo>
                    <a:pt x="14695" y="11793"/>
                  </a:lnTo>
                  <a:lnTo>
                    <a:pt x="14604" y="11751"/>
                  </a:lnTo>
                  <a:lnTo>
                    <a:pt x="14514" y="11751"/>
                  </a:lnTo>
                  <a:lnTo>
                    <a:pt x="14468" y="11708"/>
                  </a:lnTo>
                  <a:lnTo>
                    <a:pt x="14468" y="11580"/>
                  </a:lnTo>
                  <a:lnTo>
                    <a:pt x="14514" y="11409"/>
                  </a:lnTo>
                  <a:lnTo>
                    <a:pt x="14650" y="11153"/>
                  </a:lnTo>
                  <a:lnTo>
                    <a:pt x="14650" y="10939"/>
                  </a:lnTo>
                  <a:lnTo>
                    <a:pt x="14695" y="10853"/>
                  </a:lnTo>
                  <a:lnTo>
                    <a:pt x="14741" y="10682"/>
                  </a:lnTo>
                  <a:lnTo>
                    <a:pt x="14786" y="10597"/>
                  </a:lnTo>
                  <a:lnTo>
                    <a:pt x="14832" y="10554"/>
                  </a:lnTo>
                  <a:lnTo>
                    <a:pt x="14922" y="10512"/>
                  </a:lnTo>
                  <a:lnTo>
                    <a:pt x="15104" y="10554"/>
                  </a:lnTo>
                  <a:lnTo>
                    <a:pt x="15286" y="10597"/>
                  </a:lnTo>
                  <a:lnTo>
                    <a:pt x="15331" y="10682"/>
                  </a:lnTo>
                  <a:lnTo>
                    <a:pt x="15331" y="10725"/>
                  </a:lnTo>
                  <a:lnTo>
                    <a:pt x="15377" y="10853"/>
                  </a:lnTo>
                  <a:lnTo>
                    <a:pt x="15422" y="10896"/>
                  </a:lnTo>
                  <a:lnTo>
                    <a:pt x="15468" y="10896"/>
                  </a:lnTo>
                  <a:lnTo>
                    <a:pt x="15377" y="10939"/>
                  </a:lnTo>
                  <a:lnTo>
                    <a:pt x="15240" y="10982"/>
                  </a:lnTo>
                  <a:lnTo>
                    <a:pt x="15195" y="10982"/>
                  </a:lnTo>
                  <a:lnTo>
                    <a:pt x="15150" y="11067"/>
                  </a:lnTo>
                  <a:lnTo>
                    <a:pt x="15286" y="11153"/>
                  </a:lnTo>
                  <a:lnTo>
                    <a:pt x="15331" y="11238"/>
                  </a:lnTo>
                  <a:lnTo>
                    <a:pt x="15331" y="11281"/>
                  </a:lnTo>
                  <a:lnTo>
                    <a:pt x="15286" y="11323"/>
                  </a:lnTo>
                  <a:lnTo>
                    <a:pt x="15195" y="11323"/>
                  </a:lnTo>
                  <a:lnTo>
                    <a:pt x="15150" y="11366"/>
                  </a:lnTo>
                  <a:lnTo>
                    <a:pt x="15104" y="11366"/>
                  </a:lnTo>
                  <a:lnTo>
                    <a:pt x="15104" y="11409"/>
                  </a:lnTo>
                  <a:lnTo>
                    <a:pt x="15150" y="11409"/>
                  </a:lnTo>
                  <a:lnTo>
                    <a:pt x="15240" y="11452"/>
                  </a:lnTo>
                  <a:lnTo>
                    <a:pt x="15468" y="11623"/>
                  </a:lnTo>
                  <a:lnTo>
                    <a:pt x="15468" y="11665"/>
                  </a:lnTo>
                  <a:lnTo>
                    <a:pt x="15513" y="11708"/>
                  </a:lnTo>
                  <a:lnTo>
                    <a:pt x="15649" y="11708"/>
                  </a:lnTo>
                  <a:lnTo>
                    <a:pt x="15740" y="11708"/>
                  </a:lnTo>
                  <a:lnTo>
                    <a:pt x="15831" y="11751"/>
                  </a:lnTo>
                  <a:lnTo>
                    <a:pt x="15876" y="11793"/>
                  </a:lnTo>
                  <a:lnTo>
                    <a:pt x="15876" y="11879"/>
                  </a:lnTo>
                  <a:lnTo>
                    <a:pt x="15922" y="12007"/>
                  </a:lnTo>
                  <a:lnTo>
                    <a:pt x="15967" y="12007"/>
                  </a:lnTo>
                  <a:lnTo>
                    <a:pt x="16013" y="11879"/>
                  </a:lnTo>
                  <a:lnTo>
                    <a:pt x="16013" y="11836"/>
                  </a:lnTo>
                  <a:lnTo>
                    <a:pt x="16058" y="11793"/>
                  </a:lnTo>
                  <a:lnTo>
                    <a:pt x="16103" y="11793"/>
                  </a:lnTo>
                  <a:lnTo>
                    <a:pt x="16194" y="11879"/>
                  </a:lnTo>
                  <a:lnTo>
                    <a:pt x="16285" y="11922"/>
                  </a:lnTo>
                  <a:lnTo>
                    <a:pt x="16421" y="12007"/>
                  </a:lnTo>
                  <a:lnTo>
                    <a:pt x="16376" y="12050"/>
                  </a:lnTo>
                  <a:lnTo>
                    <a:pt x="16331" y="12093"/>
                  </a:lnTo>
                  <a:lnTo>
                    <a:pt x="16285" y="12221"/>
                  </a:lnTo>
                  <a:lnTo>
                    <a:pt x="16194" y="12306"/>
                  </a:lnTo>
                  <a:lnTo>
                    <a:pt x="16149" y="12349"/>
                  </a:lnTo>
                  <a:lnTo>
                    <a:pt x="16149" y="12392"/>
                  </a:lnTo>
                  <a:lnTo>
                    <a:pt x="16149" y="12434"/>
                  </a:lnTo>
                  <a:lnTo>
                    <a:pt x="16194" y="12477"/>
                  </a:lnTo>
                  <a:lnTo>
                    <a:pt x="16285" y="12563"/>
                  </a:lnTo>
                  <a:lnTo>
                    <a:pt x="16240" y="12477"/>
                  </a:lnTo>
                  <a:lnTo>
                    <a:pt x="16376" y="12605"/>
                  </a:lnTo>
                  <a:lnTo>
                    <a:pt x="16467" y="12648"/>
                  </a:lnTo>
                  <a:lnTo>
                    <a:pt x="16558" y="12691"/>
                  </a:lnTo>
                  <a:lnTo>
                    <a:pt x="16603" y="12776"/>
                  </a:lnTo>
                  <a:lnTo>
                    <a:pt x="16649" y="12904"/>
                  </a:lnTo>
                  <a:lnTo>
                    <a:pt x="16785" y="13204"/>
                  </a:lnTo>
                  <a:lnTo>
                    <a:pt x="16649" y="13524"/>
                  </a:lnTo>
                  <a:close/>
                  <a:moveTo>
                    <a:pt x="16512" y="10853"/>
                  </a:moveTo>
                  <a:lnTo>
                    <a:pt x="16512" y="10853"/>
                  </a:lnTo>
                  <a:lnTo>
                    <a:pt x="16467" y="10853"/>
                  </a:lnTo>
                  <a:lnTo>
                    <a:pt x="16421" y="10811"/>
                  </a:lnTo>
                  <a:lnTo>
                    <a:pt x="16421" y="10725"/>
                  </a:lnTo>
                  <a:lnTo>
                    <a:pt x="16285" y="10554"/>
                  </a:lnTo>
                  <a:lnTo>
                    <a:pt x="16240" y="10319"/>
                  </a:lnTo>
                  <a:lnTo>
                    <a:pt x="16240" y="10148"/>
                  </a:lnTo>
                  <a:lnTo>
                    <a:pt x="16331" y="9977"/>
                  </a:lnTo>
                  <a:lnTo>
                    <a:pt x="16421" y="9764"/>
                  </a:lnTo>
                  <a:lnTo>
                    <a:pt x="16421" y="9807"/>
                  </a:lnTo>
                  <a:lnTo>
                    <a:pt x="16467" y="9935"/>
                  </a:lnTo>
                  <a:lnTo>
                    <a:pt x="16512" y="10020"/>
                  </a:lnTo>
                  <a:lnTo>
                    <a:pt x="16558" y="10020"/>
                  </a:lnTo>
                  <a:lnTo>
                    <a:pt x="16649" y="10063"/>
                  </a:lnTo>
                  <a:lnTo>
                    <a:pt x="16739" y="10234"/>
                  </a:lnTo>
                  <a:lnTo>
                    <a:pt x="16785" y="10469"/>
                  </a:lnTo>
                  <a:lnTo>
                    <a:pt x="16830" y="10640"/>
                  </a:lnTo>
                  <a:lnTo>
                    <a:pt x="16785" y="10725"/>
                  </a:lnTo>
                  <a:lnTo>
                    <a:pt x="16739" y="10768"/>
                  </a:lnTo>
                  <a:lnTo>
                    <a:pt x="16649" y="10811"/>
                  </a:lnTo>
                  <a:lnTo>
                    <a:pt x="16512" y="10853"/>
                  </a:lnTo>
                  <a:close/>
                  <a:moveTo>
                    <a:pt x="17943" y="8866"/>
                  </a:moveTo>
                  <a:lnTo>
                    <a:pt x="17943" y="8866"/>
                  </a:lnTo>
                  <a:lnTo>
                    <a:pt x="17807" y="8738"/>
                  </a:lnTo>
                  <a:lnTo>
                    <a:pt x="17671" y="8610"/>
                  </a:lnTo>
                  <a:lnTo>
                    <a:pt x="17671" y="8567"/>
                  </a:lnTo>
                  <a:lnTo>
                    <a:pt x="17671" y="8482"/>
                  </a:lnTo>
                  <a:lnTo>
                    <a:pt x="17716" y="8183"/>
                  </a:lnTo>
                  <a:lnTo>
                    <a:pt x="17807" y="8140"/>
                  </a:lnTo>
                  <a:lnTo>
                    <a:pt x="17807" y="8012"/>
                  </a:lnTo>
                  <a:lnTo>
                    <a:pt x="17852" y="7926"/>
                  </a:lnTo>
                  <a:lnTo>
                    <a:pt x="17852" y="7884"/>
                  </a:lnTo>
                  <a:lnTo>
                    <a:pt x="17898" y="7884"/>
                  </a:lnTo>
                  <a:lnTo>
                    <a:pt x="17943" y="7926"/>
                  </a:lnTo>
                  <a:lnTo>
                    <a:pt x="17943" y="8012"/>
                  </a:lnTo>
                  <a:lnTo>
                    <a:pt x="17852" y="8183"/>
                  </a:lnTo>
                  <a:lnTo>
                    <a:pt x="17716" y="8311"/>
                  </a:lnTo>
                  <a:lnTo>
                    <a:pt x="17716" y="8354"/>
                  </a:lnTo>
                  <a:lnTo>
                    <a:pt x="17716" y="8396"/>
                  </a:lnTo>
                  <a:lnTo>
                    <a:pt x="17898" y="8781"/>
                  </a:lnTo>
                  <a:lnTo>
                    <a:pt x="17943" y="8866"/>
                  </a:lnTo>
                  <a:close/>
                  <a:moveTo>
                    <a:pt x="17943" y="8866"/>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AutoShape 52"/>
            <p:cNvSpPr>
              <a:spLocks/>
            </p:cNvSpPr>
            <p:nvPr/>
          </p:nvSpPr>
          <p:spPr bwMode="auto">
            <a:xfrm>
              <a:off x="7092" y="5416"/>
              <a:ext cx="32" cy="48"/>
            </a:xfrm>
            <a:custGeom>
              <a:avLst/>
              <a:gdLst/>
              <a:ahLst/>
              <a:cxnLst/>
              <a:rect l="0" t="0" r="r" b="b"/>
              <a:pathLst>
                <a:path w="21600" h="21600">
                  <a:moveTo>
                    <a:pt x="21600" y="0"/>
                  </a:moveTo>
                  <a:lnTo>
                    <a:pt x="21600" y="0"/>
                  </a:lnTo>
                  <a:lnTo>
                    <a:pt x="10800" y="7200"/>
                  </a:lnTo>
                  <a:lnTo>
                    <a:pt x="0" y="21600"/>
                  </a:lnTo>
                  <a:lnTo>
                    <a:pt x="10800" y="21600"/>
                  </a:lnTo>
                  <a:lnTo>
                    <a:pt x="21600" y="14400"/>
                  </a:lnTo>
                  <a:lnTo>
                    <a:pt x="21600" y="0"/>
                  </a:lnTo>
                  <a:close/>
                  <a:moveTo>
                    <a:pt x="216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AutoShape 53"/>
            <p:cNvSpPr>
              <a:spLocks/>
            </p:cNvSpPr>
            <p:nvPr/>
          </p:nvSpPr>
          <p:spPr bwMode="auto">
            <a:xfrm>
              <a:off x="6660" y="5753"/>
              <a:ext cx="64" cy="16"/>
            </a:xfrm>
            <a:custGeom>
              <a:avLst/>
              <a:gdLst/>
              <a:ahLst/>
              <a:cxnLst/>
              <a:rect l="0" t="0" r="r" b="b"/>
              <a:pathLst>
                <a:path w="21600" h="21600">
                  <a:moveTo>
                    <a:pt x="21600" y="0"/>
                  </a:moveTo>
                  <a:lnTo>
                    <a:pt x="21600" y="0"/>
                  </a:lnTo>
                  <a:lnTo>
                    <a:pt x="10800" y="0"/>
                  </a:lnTo>
                  <a:lnTo>
                    <a:pt x="0" y="0"/>
                  </a:lnTo>
                  <a:lnTo>
                    <a:pt x="5400" y="21600"/>
                  </a:lnTo>
                  <a:lnTo>
                    <a:pt x="21600" y="0"/>
                  </a:lnTo>
                  <a:close/>
                  <a:moveTo>
                    <a:pt x="2160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AutoShape 54"/>
            <p:cNvSpPr>
              <a:spLocks/>
            </p:cNvSpPr>
            <p:nvPr/>
          </p:nvSpPr>
          <p:spPr bwMode="auto">
            <a:xfrm>
              <a:off x="5099" y="3880"/>
              <a:ext cx="48" cy="88"/>
            </a:xfrm>
            <a:custGeom>
              <a:avLst/>
              <a:gdLst/>
              <a:ahLst/>
              <a:cxnLst/>
              <a:rect l="0" t="0" r="r" b="b"/>
              <a:pathLst>
                <a:path w="21600" h="21600">
                  <a:moveTo>
                    <a:pt x="7200" y="21600"/>
                  </a:moveTo>
                  <a:lnTo>
                    <a:pt x="7200" y="21600"/>
                  </a:lnTo>
                  <a:lnTo>
                    <a:pt x="14400" y="17673"/>
                  </a:lnTo>
                  <a:lnTo>
                    <a:pt x="14400" y="13745"/>
                  </a:lnTo>
                  <a:lnTo>
                    <a:pt x="21600" y="0"/>
                  </a:lnTo>
                  <a:lnTo>
                    <a:pt x="14400" y="0"/>
                  </a:lnTo>
                  <a:lnTo>
                    <a:pt x="7200" y="3927"/>
                  </a:lnTo>
                  <a:lnTo>
                    <a:pt x="0" y="17673"/>
                  </a:lnTo>
                  <a:lnTo>
                    <a:pt x="0" y="21600"/>
                  </a:lnTo>
                  <a:lnTo>
                    <a:pt x="7200" y="21600"/>
                  </a:lnTo>
                  <a:close/>
                  <a:moveTo>
                    <a:pt x="7200" y="216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AutoShape 55"/>
            <p:cNvSpPr>
              <a:spLocks/>
            </p:cNvSpPr>
            <p:nvPr/>
          </p:nvSpPr>
          <p:spPr bwMode="auto">
            <a:xfrm>
              <a:off x="7580" y="4528"/>
              <a:ext cx="128" cy="48"/>
            </a:xfrm>
            <a:custGeom>
              <a:avLst/>
              <a:gdLst/>
              <a:ahLst/>
              <a:cxnLst/>
              <a:rect l="0" t="0" r="r" b="b"/>
              <a:pathLst>
                <a:path w="21600" h="21600">
                  <a:moveTo>
                    <a:pt x="16200" y="14400"/>
                  </a:moveTo>
                  <a:lnTo>
                    <a:pt x="16200" y="14400"/>
                  </a:lnTo>
                  <a:lnTo>
                    <a:pt x="21600" y="21600"/>
                  </a:lnTo>
                  <a:lnTo>
                    <a:pt x="0" y="0"/>
                  </a:lnTo>
                  <a:lnTo>
                    <a:pt x="16200" y="14400"/>
                  </a:lnTo>
                  <a:close/>
                  <a:moveTo>
                    <a:pt x="16200" y="1440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AutoShape 56"/>
            <p:cNvSpPr>
              <a:spLocks/>
            </p:cNvSpPr>
            <p:nvPr/>
          </p:nvSpPr>
          <p:spPr bwMode="auto">
            <a:xfrm>
              <a:off x="0" y="5753"/>
              <a:ext cx="32" cy="616"/>
            </a:xfrm>
            <a:custGeom>
              <a:avLst/>
              <a:gdLst/>
              <a:ahLst/>
              <a:cxnLst/>
              <a:rect l="0" t="0" r="r" b="b"/>
              <a:pathLst>
                <a:path w="21600" h="21600">
                  <a:moveTo>
                    <a:pt x="0" y="0"/>
                  </a:moveTo>
                  <a:lnTo>
                    <a:pt x="0" y="0"/>
                  </a:lnTo>
                  <a:lnTo>
                    <a:pt x="0" y="3366"/>
                  </a:lnTo>
                  <a:lnTo>
                    <a:pt x="0" y="7294"/>
                  </a:lnTo>
                  <a:lnTo>
                    <a:pt x="0" y="12904"/>
                  </a:lnTo>
                  <a:lnTo>
                    <a:pt x="21600" y="21600"/>
                  </a:lnTo>
                  <a:lnTo>
                    <a:pt x="10800" y="0"/>
                  </a:lnTo>
                  <a:lnTo>
                    <a:pt x="0" y="0"/>
                  </a:lnTo>
                  <a:close/>
                  <a:moveTo>
                    <a:pt x="0" y="0"/>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AutoShape 57"/>
            <p:cNvSpPr>
              <a:spLocks/>
            </p:cNvSpPr>
            <p:nvPr/>
          </p:nvSpPr>
          <p:spPr bwMode="auto">
            <a:xfrm>
              <a:off x="32" y="6369"/>
              <a:ext cx="1176" cy="2704"/>
            </a:xfrm>
            <a:custGeom>
              <a:avLst/>
              <a:gdLst/>
              <a:ahLst/>
              <a:cxnLst/>
              <a:rect l="0" t="0" r="r" b="b"/>
              <a:pathLst>
                <a:path w="21600" h="21600">
                  <a:moveTo>
                    <a:pt x="21600" y="21089"/>
                  </a:moveTo>
                  <a:lnTo>
                    <a:pt x="21600" y="21089"/>
                  </a:lnTo>
                  <a:lnTo>
                    <a:pt x="21306" y="20705"/>
                  </a:lnTo>
                  <a:lnTo>
                    <a:pt x="20718" y="20194"/>
                  </a:lnTo>
                  <a:lnTo>
                    <a:pt x="19543" y="19299"/>
                  </a:lnTo>
                  <a:lnTo>
                    <a:pt x="18073" y="18660"/>
                  </a:lnTo>
                  <a:lnTo>
                    <a:pt x="18073" y="18533"/>
                  </a:lnTo>
                  <a:lnTo>
                    <a:pt x="18073" y="18660"/>
                  </a:lnTo>
                  <a:lnTo>
                    <a:pt x="18073" y="18788"/>
                  </a:lnTo>
                  <a:lnTo>
                    <a:pt x="17486" y="18277"/>
                  </a:lnTo>
                  <a:lnTo>
                    <a:pt x="15722" y="16999"/>
                  </a:lnTo>
                  <a:lnTo>
                    <a:pt x="13665" y="15657"/>
                  </a:lnTo>
                  <a:lnTo>
                    <a:pt x="11902" y="14507"/>
                  </a:lnTo>
                  <a:lnTo>
                    <a:pt x="10727" y="13740"/>
                  </a:lnTo>
                  <a:lnTo>
                    <a:pt x="10139" y="13612"/>
                  </a:lnTo>
                  <a:lnTo>
                    <a:pt x="9845" y="13484"/>
                  </a:lnTo>
                  <a:lnTo>
                    <a:pt x="9551" y="12717"/>
                  </a:lnTo>
                  <a:lnTo>
                    <a:pt x="7935" y="11567"/>
                  </a:lnTo>
                  <a:lnTo>
                    <a:pt x="7641" y="11311"/>
                  </a:lnTo>
                  <a:lnTo>
                    <a:pt x="7347" y="10928"/>
                  </a:lnTo>
                  <a:lnTo>
                    <a:pt x="6465" y="10544"/>
                  </a:lnTo>
                  <a:lnTo>
                    <a:pt x="6171" y="10289"/>
                  </a:lnTo>
                  <a:lnTo>
                    <a:pt x="5290" y="9266"/>
                  </a:lnTo>
                  <a:lnTo>
                    <a:pt x="4408" y="8372"/>
                  </a:lnTo>
                  <a:lnTo>
                    <a:pt x="4702" y="8244"/>
                  </a:lnTo>
                  <a:lnTo>
                    <a:pt x="4702" y="7988"/>
                  </a:lnTo>
                  <a:lnTo>
                    <a:pt x="4408" y="7733"/>
                  </a:lnTo>
                  <a:lnTo>
                    <a:pt x="4114" y="7157"/>
                  </a:lnTo>
                  <a:lnTo>
                    <a:pt x="2939" y="5496"/>
                  </a:lnTo>
                  <a:lnTo>
                    <a:pt x="882" y="2173"/>
                  </a:lnTo>
                  <a:lnTo>
                    <a:pt x="882" y="2301"/>
                  </a:lnTo>
                  <a:lnTo>
                    <a:pt x="0" y="0"/>
                  </a:lnTo>
                  <a:lnTo>
                    <a:pt x="0" y="511"/>
                  </a:lnTo>
                  <a:lnTo>
                    <a:pt x="294" y="1534"/>
                  </a:lnTo>
                  <a:lnTo>
                    <a:pt x="882" y="2684"/>
                  </a:lnTo>
                  <a:lnTo>
                    <a:pt x="2351" y="5496"/>
                  </a:lnTo>
                  <a:lnTo>
                    <a:pt x="4114" y="8372"/>
                  </a:lnTo>
                  <a:lnTo>
                    <a:pt x="5584" y="10033"/>
                  </a:lnTo>
                  <a:lnTo>
                    <a:pt x="7347" y="11695"/>
                  </a:lnTo>
                  <a:lnTo>
                    <a:pt x="11020" y="15018"/>
                  </a:lnTo>
                  <a:lnTo>
                    <a:pt x="15429" y="18149"/>
                  </a:lnTo>
                  <a:lnTo>
                    <a:pt x="20131" y="21089"/>
                  </a:lnTo>
                  <a:lnTo>
                    <a:pt x="21012" y="21472"/>
                  </a:lnTo>
                  <a:lnTo>
                    <a:pt x="21012" y="21600"/>
                  </a:lnTo>
                  <a:lnTo>
                    <a:pt x="21306" y="21600"/>
                  </a:lnTo>
                  <a:lnTo>
                    <a:pt x="21600" y="21089"/>
                  </a:lnTo>
                  <a:close/>
                  <a:moveTo>
                    <a:pt x="21600" y="21089"/>
                  </a:moveTo>
                </a:path>
              </a:pathLst>
            </a:custGeom>
            <a:grpFill/>
            <a:ln>
              <a:noFill/>
            </a:ln>
            <a:extLst>
              <a:ext uri="{91240B29-F687-4F45-9708-019B960494DF}">
                <a14:hiddenLine xmlns:a14="http://schemas.microsoft.com/office/drawing/2010/main" w="9525" cap="flat">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8" name="文本框 77"/>
          <p:cNvSpPr txBox="1"/>
          <p:nvPr/>
        </p:nvSpPr>
        <p:spPr>
          <a:xfrm>
            <a:off x="1096714" y="1859494"/>
            <a:ext cx="1689593" cy="946249"/>
          </a:xfrm>
          <a:prstGeom prst="rect">
            <a:avLst/>
          </a:prstGeom>
          <a:noFill/>
          <a:effectLst/>
        </p:spPr>
        <p:txBody>
          <a:bodyPr wrap="none" rtlCol="0">
            <a:spAutoFit/>
          </a:bodyPr>
          <a:lstStyle/>
          <a:p>
            <a:r>
              <a:rPr lang="zh-CN" altLang="en-US"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单击此处输入标题</a:t>
            </a:r>
            <a:endParaRPr lang="en-US" altLang="zh-CN"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825" dirty="0">
                <a:solidFill>
                  <a:schemeClr val="tx1">
                    <a:lumMod val="50000"/>
                    <a:lumOff val="50000"/>
                  </a:schemeClr>
                </a:solidFill>
                <a:latin typeface="微软雅黑" panose="020B0503020204020204" pitchFamily="34" charset="-122"/>
                <a:ea typeface="微软雅黑" panose="020B0503020204020204" pitchFamily="34" charset="-122"/>
              </a:rPr>
              <a:t>请在这里输入您的主要叙述内容</a:t>
            </a:r>
            <a:endParaRPr lang="en-US" altLang="zh-CN" sz="825"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825" dirty="0">
                <a:solidFill>
                  <a:schemeClr val="tx1">
                    <a:lumMod val="50000"/>
                    <a:lumOff val="50000"/>
                  </a:schemeClr>
                </a:solidFill>
                <a:latin typeface="微软雅黑" panose="020B0503020204020204" pitchFamily="34" charset="-122"/>
                <a:ea typeface="微软雅黑" panose="020B0503020204020204" pitchFamily="34" charset="-122"/>
              </a:rPr>
              <a:t>请在这里输入您的主要叙述内容</a:t>
            </a:r>
            <a:endParaRPr lang="en-US" altLang="zh-CN" sz="825"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en-US" altLang="zh-CN" sz="2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9" name="文本框 78"/>
          <p:cNvSpPr txBox="1"/>
          <p:nvPr/>
        </p:nvSpPr>
        <p:spPr>
          <a:xfrm>
            <a:off x="1103332" y="3904114"/>
            <a:ext cx="1689593" cy="946249"/>
          </a:xfrm>
          <a:prstGeom prst="rect">
            <a:avLst/>
          </a:prstGeom>
          <a:noFill/>
          <a:effectLst/>
        </p:spPr>
        <p:txBody>
          <a:bodyPr wrap="none" rtlCol="0">
            <a:spAutoFit/>
          </a:bodyPr>
          <a:lstStyle/>
          <a:p>
            <a:r>
              <a:rPr lang="zh-CN" altLang="en-US"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单击此处输入标题</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825" dirty="0">
                <a:solidFill>
                  <a:schemeClr val="tx1">
                    <a:lumMod val="50000"/>
                    <a:lumOff val="50000"/>
                  </a:schemeClr>
                </a:solidFill>
                <a:latin typeface="微软雅黑" panose="020B0503020204020204" pitchFamily="34" charset="-122"/>
                <a:ea typeface="微软雅黑" panose="020B0503020204020204" pitchFamily="34" charset="-122"/>
              </a:rPr>
              <a:t>请在这里输入您的主要叙述内容</a:t>
            </a:r>
            <a:endParaRPr lang="en-US" altLang="zh-CN" sz="825"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825" dirty="0">
                <a:solidFill>
                  <a:schemeClr val="tx1">
                    <a:lumMod val="50000"/>
                    <a:lumOff val="50000"/>
                  </a:schemeClr>
                </a:solidFill>
                <a:latin typeface="微软雅黑" panose="020B0503020204020204" pitchFamily="34" charset="-122"/>
                <a:ea typeface="微软雅黑" panose="020B0503020204020204" pitchFamily="34" charset="-122"/>
              </a:rPr>
              <a:t>请在这里输入您的主要叙述内容</a:t>
            </a:r>
            <a:endParaRPr lang="en-US" altLang="zh-CN" sz="825"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en-US" altLang="zh-CN" sz="2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0" name="文本框 79"/>
          <p:cNvSpPr txBox="1"/>
          <p:nvPr/>
        </p:nvSpPr>
        <p:spPr>
          <a:xfrm>
            <a:off x="6579781" y="3904113"/>
            <a:ext cx="1689593" cy="946249"/>
          </a:xfrm>
          <a:prstGeom prst="rect">
            <a:avLst/>
          </a:prstGeom>
          <a:noFill/>
          <a:effectLst/>
        </p:spPr>
        <p:txBody>
          <a:bodyPr wrap="none" rtlCol="0">
            <a:spAutoFit/>
          </a:bodyPr>
          <a:lstStyle/>
          <a:p>
            <a:r>
              <a:rPr lang="zh-CN" altLang="en-US"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单击此处输入标题</a:t>
            </a:r>
            <a:endParaRPr lang="en-US" altLang="zh-CN"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825" dirty="0">
                <a:solidFill>
                  <a:schemeClr val="tx1">
                    <a:lumMod val="50000"/>
                    <a:lumOff val="50000"/>
                  </a:schemeClr>
                </a:solidFill>
                <a:latin typeface="微软雅黑" panose="020B0503020204020204" pitchFamily="34" charset="-122"/>
                <a:ea typeface="微软雅黑" panose="020B0503020204020204" pitchFamily="34" charset="-122"/>
              </a:rPr>
              <a:t>请在这里输入您的主要叙述内容</a:t>
            </a:r>
            <a:endParaRPr lang="en-US" altLang="zh-CN" sz="825"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825" dirty="0">
                <a:solidFill>
                  <a:schemeClr val="tx1">
                    <a:lumMod val="50000"/>
                    <a:lumOff val="50000"/>
                  </a:schemeClr>
                </a:solidFill>
                <a:latin typeface="微软雅黑" panose="020B0503020204020204" pitchFamily="34" charset="-122"/>
                <a:ea typeface="微软雅黑" panose="020B0503020204020204" pitchFamily="34" charset="-122"/>
              </a:rPr>
              <a:t>请在这里输入您的主要叙述内容</a:t>
            </a:r>
            <a:endParaRPr lang="en-US" altLang="zh-CN" sz="825"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en-US" altLang="zh-CN" sz="2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1" name="文本框 80"/>
          <p:cNvSpPr txBox="1"/>
          <p:nvPr/>
        </p:nvSpPr>
        <p:spPr>
          <a:xfrm>
            <a:off x="6579781" y="1847662"/>
            <a:ext cx="1689593" cy="946249"/>
          </a:xfrm>
          <a:prstGeom prst="rect">
            <a:avLst/>
          </a:prstGeom>
          <a:noFill/>
          <a:effectLst/>
        </p:spPr>
        <p:txBody>
          <a:bodyPr wrap="none" rtlCol="0">
            <a:spAutoFit/>
          </a:bodyPr>
          <a:lstStyle/>
          <a:p>
            <a:r>
              <a:rPr lang="zh-CN" altLang="en-US"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单击此处输入标题</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825" dirty="0">
                <a:solidFill>
                  <a:schemeClr val="tx1">
                    <a:lumMod val="50000"/>
                    <a:lumOff val="50000"/>
                  </a:schemeClr>
                </a:solidFill>
                <a:latin typeface="微软雅黑" panose="020B0503020204020204" pitchFamily="34" charset="-122"/>
                <a:ea typeface="微软雅黑" panose="020B0503020204020204" pitchFamily="34" charset="-122"/>
              </a:rPr>
              <a:t>请在这里输入您的主要叙述内容</a:t>
            </a:r>
            <a:endParaRPr lang="en-US" altLang="zh-CN" sz="825"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825" dirty="0">
                <a:solidFill>
                  <a:schemeClr val="tx1">
                    <a:lumMod val="50000"/>
                    <a:lumOff val="50000"/>
                  </a:schemeClr>
                </a:solidFill>
                <a:latin typeface="微软雅黑" panose="020B0503020204020204" pitchFamily="34" charset="-122"/>
                <a:ea typeface="微软雅黑" panose="020B0503020204020204" pitchFamily="34" charset="-122"/>
              </a:rPr>
              <a:t>请在这里输入您的主要叙述内容</a:t>
            </a:r>
            <a:endParaRPr lang="en-US" altLang="zh-CN" sz="825"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en-US" altLang="zh-CN" sz="2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19812226"/>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Effect transition="in" filter="fade">
                                      <p:cBhvr>
                                        <p:cTn id="9" dur="1000"/>
                                        <p:tgtEl>
                                          <p:spTgt spid="6"/>
                                        </p:tgtEl>
                                      </p:cBhvr>
                                    </p:animEffect>
                                  </p:childTnLst>
                                </p:cTn>
                              </p:par>
                            </p:childTnLst>
                          </p:cTn>
                        </p:par>
                        <p:par>
                          <p:cTn id="10" fill="hold">
                            <p:stCondLst>
                              <p:cond delay="1000"/>
                            </p:stCondLst>
                            <p:childTnLst>
                              <p:par>
                                <p:cTn id="11" presetID="2" presetClass="entr" presetSubtype="9" decel="3600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750" fill="hold"/>
                                        <p:tgtEl>
                                          <p:spTgt spid="2"/>
                                        </p:tgtEl>
                                        <p:attrNameLst>
                                          <p:attrName>ppt_x</p:attrName>
                                        </p:attrNameLst>
                                      </p:cBhvr>
                                      <p:tavLst>
                                        <p:tav tm="0">
                                          <p:val>
                                            <p:strVal val="0-#ppt_w/2"/>
                                          </p:val>
                                        </p:tav>
                                        <p:tav tm="100000">
                                          <p:val>
                                            <p:strVal val="#ppt_x"/>
                                          </p:val>
                                        </p:tav>
                                      </p:tavLst>
                                    </p:anim>
                                    <p:anim calcmode="lin" valueType="num">
                                      <p:cBhvr additive="base">
                                        <p:cTn id="14" dur="750" fill="hold"/>
                                        <p:tgtEl>
                                          <p:spTgt spid="2"/>
                                        </p:tgtEl>
                                        <p:attrNameLst>
                                          <p:attrName>ppt_y</p:attrName>
                                        </p:attrNameLst>
                                      </p:cBhvr>
                                      <p:tavLst>
                                        <p:tav tm="0">
                                          <p:val>
                                            <p:strVal val="0-#ppt_h/2"/>
                                          </p:val>
                                        </p:tav>
                                        <p:tav tm="100000">
                                          <p:val>
                                            <p:strVal val="#ppt_y"/>
                                          </p:val>
                                        </p:tav>
                                      </p:tavLst>
                                    </p:anim>
                                  </p:childTnLst>
                                </p:cTn>
                              </p:par>
                              <p:par>
                                <p:cTn id="15" presetID="2" presetClass="entr" presetSubtype="3" decel="36000" fill="hold" nodeType="withEffect">
                                  <p:stCondLst>
                                    <p:cond delay="25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750" fill="hold"/>
                                        <p:tgtEl>
                                          <p:spTgt spid="3"/>
                                        </p:tgtEl>
                                        <p:attrNameLst>
                                          <p:attrName>ppt_x</p:attrName>
                                        </p:attrNameLst>
                                      </p:cBhvr>
                                      <p:tavLst>
                                        <p:tav tm="0">
                                          <p:val>
                                            <p:strVal val="1+#ppt_w/2"/>
                                          </p:val>
                                        </p:tav>
                                        <p:tav tm="100000">
                                          <p:val>
                                            <p:strVal val="#ppt_x"/>
                                          </p:val>
                                        </p:tav>
                                      </p:tavLst>
                                    </p:anim>
                                    <p:anim calcmode="lin" valueType="num">
                                      <p:cBhvr additive="base">
                                        <p:cTn id="18" dur="750" fill="hold"/>
                                        <p:tgtEl>
                                          <p:spTgt spid="3"/>
                                        </p:tgtEl>
                                        <p:attrNameLst>
                                          <p:attrName>ppt_y</p:attrName>
                                        </p:attrNameLst>
                                      </p:cBhvr>
                                      <p:tavLst>
                                        <p:tav tm="0">
                                          <p:val>
                                            <p:strVal val="0-#ppt_h/2"/>
                                          </p:val>
                                        </p:tav>
                                        <p:tav tm="100000">
                                          <p:val>
                                            <p:strVal val="#ppt_y"/>
                                          </p:val>
                                        </p:tav>
                                      </p:tavLst>
                                    </p:anim>
                                  </p:childTnLst>
                                </p:cTn>
                              </p:par>
                              <p:par>
                                <p:cTn id="19" presetID="2" presetClass="entr" presetSubtype="12" decel="36000" fill="hold" nodeType="withEffect">
                                  <p:stCondLst>
                                    <p:cond delay="50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750" fill="hold"/>
                                        <p:tgtEl>
                                          <p:spTgt spid="5"/>
                                        </p:tgtEl>
                                        <p:attrNameLst>
                                          <p:attrName>ppt_x</p:attrName>
                                        </p:attrNameLst>
                                      </p:cBhvr>
                                      <p:tavLst>
                                        <p:tav tm="0">
                                          <p:val>
                                            <p:strVal val="0-#ppt_w/2"/>
                                          </p:val>
                                        </p:tav>
                                        <p:tav tm="100000">
                                          <p:val>
                                            <p:strVal val="#ppt_x"/>
                                          </p:val>
                                        </p:tav>
                                      </p:tavLst>
                                    </p:anim>
                                    <p:anim calcmode="lin" valueType="num">
                                      <p:cBhvr additive="base">
                                        <p:cTn id="22" dur="750" fill="hold"/>
                                        <p:tgtEl>
                                          <p:spTgt spid="5"/>
                                        </p:tgtEl>
                                        <p:attrNameLst>
                                          <p:attrName>ppt_y</p:attrName>
                                        </p:attrNameLst>
                                      </p:cBhvr>
                                      <p:tavLst>
                                        <p:tav tm="0">
                                          <p:val>
                                            <p:strVal val="1+#ppt_h/2"/>
                                          </p:val>
                                        </p:tav>
                                        <p:tav tm="100000">
                                          <p:val>
                                            <p:strVal val="#ppt_y"/>
                                          </p:val>
                                        </p:tav>
                                      </p:tavLst>
                                    </p:anim>
                                  </p:childTnLst>
                                </p:cTn>
                              </p:par>
                              <p:par>
                                <p:cTn id="23" presetID="2" presetClass="entr" presetSubtype="6" decel="36000" fill="hold" nodeType="withEffect">
                                  <p:stCondLst>
                                    <p:cond delay="75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750" fill="hold"/>
                                        <p:tgtEl>
                                          <p:spTgt spid="4"/>
                                        </p:tgtEl>
                                        <p:attrNameLst>
                                          <p:attrName>ppt_x</p:attrName>
                                        </p:attrNameLst>
                                      </p:cBhvr>
                                      <p:tavLst>
                                        <p:tav tm="0">
                                          <p:val>
                                            <p:strVal val="1+#ppt_w/2"/>
                                          </p:val>
                                        </p:tav>
                                        <p:tav tm="100000">
                                          <p:val>
                                            <p:strVal val="#ppt_x"/>
                                          </p:val>
                                        </p:tav>
                                      </p:tavLst>
                                    </p:anim>
                                    <p:anim calcmode="lin" valueType="num">
                                      <p:cBhvr additive="base">
                                        <p:cTn id="26" dur="750" fill="hold"/>
                                        <p:tgtEl>
                                          <p:spTgt spid="4"/>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78"/>
                                        </p:tgtEl>
                                        <p:attrNameLst>
                                          <p:attrName>style.visibility</p:attrName>
                                        </p:attrNameLst>
                                      </p:cBhvr>
                                      <p:to>
                                        <p:strVal val="visible"/>
                                      </p:to>
                                    </p:set>
                                    <p:animEffect transition="in" filter="fade">
                                      <p:cBhvr>
                                        <p:cTn id="30" dur="500"/>
                                        <p:tgtEl>
                                          <p:spTgt spid="78"/>
                                        </p:tgtEl>
                                      </p:cBhvr>
                                    </p:animEffect>
                                  </p:childTnLst>
                                </p:cTn>
                              </p:par>
                              <p:par>
                                <p:cTn id="31" presetID="10" presetClass="entr" presetSubtype="0" fill="hold" grpId="0" nodeType="withEffect">
                                  <p:stCondLst>
                                    <p:cond delay="250"/>
                                  </p:stCondLst>
                                  <p:childTnLst>
                                    <p:set>
                                      <p:cBhvr>
                                        <p:cTn id="32" dur="1" fill="hold">
                                          <p:stCondLst>
                                            <p:cond delay="0"/>
                                          </p:stCondLst>
                                        </p:cTn>
                                        <p:tgtEl>
                                          <p:spTgt spid="81"/>
                                        </p:tgtEl>
                                        <p:attrNameLst>
                                          <p:attrName>style.visibility</p:attrName>
                                        </p:attrNameLst>
                                      </p:cBhvr>
                                      <p:to>
                                        <p:strVal val="visible"/>
                                      </p:to>
                                    </p:set>
                                    <p:animEffect transition="in" filter="fade">
                                      <p:cBhvr>
                                        <p:cTn id="33" dur="500"/>
                                        <p:tgtEl>
                                          <p:spTgt spid="81"/>
                                        </p:tgtEl>
                                      </p:cBhvr>
                                    </p:animEffect>
                                  </p:childTnLst>
                                </p:cTn>
                              </p:par>
                              <p:par>
                                <p:cTn id="34" presetID="10" presetClass="entr" presetSubtype="0" fill="hold" grpId="0" nodeType="withEffect">
                                  <p:stCondLst>
                                    <p:cond delay="500"/>
                                  </p:stCondLst>
                                  <p:childTnLst>
                                    <p:set>
                                      <p:cBhvr>
                                        <p:cTn id="35" dur="1" fill="hold">
                                          <p:stCondLst>
                                            <p:cond delay="0"/>
                                          </p:stCondLst>
                                        </p:cTn>
                                        <p:tgtEl>
                                          <p:spTgt spid="79"/>
                                        </p:tgtEl>
                                        <p:attrNameLst>
                                          <p:attrName>style.visibility</p:attrName>
                                        </p:attrNameLst>
                                      </p:cBhvr>
                                      <p:to>
                                        <p:strVal val="visible"/>
                                      </p:to>
                                    </p:set>
                                    <p:animEffect transition="in" filter="fade">
                                      <p:cBhvr>
                                        <p:cTn id="36" dur="500"/>
                                        <p:tgtEl>
                                          <p:spTgt spid="79"/>
                                        </p:tgtEl>
                                      </p:cBhvr>
                                    </p:animEffect>
                                  </p:childTnLst>
                                </p:cTn>
                              </p:par>
                              <p:par>
                                <p:cTn id="37" presetID="10" presetClass="entr" presetSubtype="0" fill="hold" grpId="0" nodeType="withEffect">
                                  <p:stCondLst>
                                    <p:cond delay="750"/>
                                  </p:stCondLst>
                                  <p:childTnLst>
                                    <p:set>
                                      <p:cBhvr>
                                        <p:cTn id="38" dur="1" fill="hold">
                                          <p:stCondLst>
                                            <p:cond delay="0"/>
                                          </p:stCondLst>
                                        </p:cTn>
                                        <p:tgtEl>
                                          <p:spTgt spid="80"/>
                                        </p:tgtEl>
                                        <p:attrNameLst>
                                          <p:attrName>style.visibility</p:attrName>
                                        </p:attrNameLst>
                                      </p:cBhvr>
                                      <p:to>
                                        <p:strVal val="visible"/>
                                      </p:to>
                                    </p:set>
                                    <p:animEffect transition="in" filter="fade">
                                      <p:cBhvr>
                                        <p:cTn id="39"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p:bldP spid="80" grpId="0"/>
      <p:bldP spid="8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7"/>
          <p:cNvSpPr>
            <a:spLocks/>
          </p:cNvSpPr>
          <p:nvPr/>
        </p:nvSpPr>
        <p:spPr bwMode="auto">
          <a:xfrm>
            <a:off x="0" y="1725385"/>
            <a:ext cx="9144000" cy="4195531"/>
          </a:xfrm>
          <a:custGeom>
            <a:avLst/>
            <a:gdLst>
              <a:gd name="T0" fmla="*/ 0 w 3821"/>
              <a:gd name="T1" fmla="*/ 0 h 3184"/>
              <a:gd name="T2" fmla="*/ 2886 w 3821"/>
              <a:gd name="T3" fmla="*/ 0 h 3184"/>
              <a:gd name="T4" fmla="*/ 2903 w 3821"/>
              <a:gd name="T5" fmla="*/ 17 h 3184"/>
              <a:gd name="T6" fmla="*/ 3821 w 3821"/>
              <a:gd name="T7" fmla="*/ 1059 h 3184"/>
              <a:gd name="T8" fmla="*/ 0 w 3821"/>
              <a:gd name="T9" fmla="*/ 3184 h 3184"/>
              <a:gd name="T10" fmla="*/ 0 w 3821"/>
              <a:gd name="T11" fmla="*/ 0 h 3184"/>
            </a:gdLst>
            <a:ahLst/>
            <a:cxnLst>
              <a:cxn ang="0">
                <a:pos x="T0" y="T1"/>
              </a:cxn>
              <a:cxn ang="0">
                <a:pos x="T2" y="T3"/>
              </a:cxn>
              <a:cxn ang="0">
                <a:pos x="T4" y="T5"/>
              </a:cxn>
              <a:cxn ang="0">
                <a:pos x="T6" y="T7"/>
              </a:cxn>
              <a:cxn ang="0">
                <a:pos x="T8" y="T9"/>
              </a:cxn>
              <a:cxn ang="0">
                <a:pos x="T10" y="T11"/>
              </a:cxn>
            </a:cxnLst>
            <a:rect l="0" t="0" r="r" b="b"/>
            <a:pathLst>
              <a:path w="3821" h="3184">
                <a:moveTo>
                  <a:pt x="0" y="0"/>
                </a:moveTo>
                <a:lnTo>
                  <a:pt x="2886" y="0"/>
                </a:lnTo>
                <a:lnTo>
                  <a:pt x="2903" y="17"/>
                </a:lnTo>
                <a:lnTo>
                  <a:pt x="3821" y="1059"/>
                </a:lnTo>
                <a:lnTo>
                  <a:pt x="0" y="3184"/>
                </a:lnTo>
                <a:lnTo>
                  <a:pt x="0" y="0"/>
                </a:lnTo>
                <a:close/>
              </a:path>
            </a:pathLst>
          </a:custGeom>
          <a:solidFill>
            <a:schemeClr val="accent1"/>
          </a:solidFill>
          <a:ln w="0">
            <a:noFill/>
            <a:prstDash val="solid"/>
            <a:round/>
            <a:headEnd/>
            <a:tailEnd/>
          </a:ln>
        </p:spPr>
        <p:txBody>
          <a:bodyPr vert="horz" wrap="square" lIns="91430" tIns="45715" rIns="91430" bIns="45715" numCol="1" anchor="t" anchorCtr="0" compatLnSpc="1">
            <a:prstTxWarp prst="textNoShape">
              <a:avLst/>
            </a:prstTxWarp>
          </a:bodyPr>
          <a:lstStyle/>
          <a:p>
            <a:endParaRPr lang="zh-CN" altLang="en-US" sz="1400" dirty="0"/>
          </a:p>
        </p:txBody>
      </p:sp>
      <p:sp>
        <p:nvSpPr>
          <p:cNvPr id="10" name="Freeform 6"/>
          <p:cNvSpPr>
            <a:spLocks/>
          </p:cNvSpPr>
          <p:nvPr/>
        </p:nvSpPr>
        <p:spPr bwMode="auto">
          <a:xfrm>
            <a:off x="822152" y="2104493"/>
            <a:ext cx="8142618" cy="3040136"/>
          </a:xfrm>
          <a:custGeom>
            <a:avLst/>
            <a:gdLst>
              <a:gd name="T0" fmla="*/ 3815 w 5688"/>
              <a:gd name="T1" fmla="*/ 0 h 2122"/>
              <a:gd name="T2" fmla="*/ 5688 w 5688"/>
              <a:gd name="T3" fmla="*/ 2122 h 2122"/>
              <a:gd name="T4" fmla="*/ 0 w 5688"/>
              <a:gd name="T5" fmla="*/ 2122 h 2122"/>
              <a:gd name="T6" fmla="*/ 3815 w 5688"/>
              <a:gd name="T7" fmla="*/ 0 h 2122"/>
            </a:gdLst>
            <a:ahLst/>
            <a:cxnLst>
              <a:cxn ang="0">
                <a:pos x="T0" y="T1"/>
              </a:cxn>
              <a:cxn ang="0">
                <a:pos x="T2" y="T3"/>
              </a:cxn>
              <a:cxn ang="0">
                <a:pos x="T4" y="T5"/>
              </a:cxn>
              <a:cxn ang="0">
                <a:pos x="T6" y="T7"/>
              </a:cxn>
            </a:cxnLst>
            <a:rect l="0" t="0" r="r" b="b"/>
            <a:pathLst>
              <a:path w="5688" h="2122">
                <a:moveTo>
                  <a:pt x="3815" y="0"/>
                </a:moveTo>
                <a:lnTo>
                  <a:pt x="5688" y="2122"/>
                </a:lnTo>
                <a:lnTo>
                  <a:pt x="0" y="2122"/>
                </a:lnTo>
                <a:lnTo>
                  <a:pt x="3815" y="0"/>
                </a:lnTo>
                <a:close/>
              </a:path>
            </a:pathLst>
          </a:custGeom>
          <a:blipFill dpi="0" rotWithShape="1">
            <a:blip r:embed="rId3" cstate="print">
              <a:extLst>
                <a:ext uri="{28A0092B-C50C-407E-A947-70E740481C1C}">
                  <a14:useLocalDpi xmlns:a14="http://schemas.microsoft.com/office/drawing/2010/main" val="0"/>
                </a:ext>
              </a:extLst>
            </a:blip>
            <a:srcRect/>
            <a:stretch>
              <a:fillRect/>
            </a:stretch>
          </a:blipFill>
          <a:ln w="0">
            <a:noFill/>
            <a:prstDash val="solid"/>
            <a:round/>
            <a:headEnd/>
            <a:tailEnd/>
          </a:ln>
        </p:spPr>
        <p:txBody>
          <a:bodyPr vert="horz" wrap="square" lIns="91430" tIns="45715" rIns="91430" bIns="45715" numCol="1" anchor="t" anchorCtr="0" compatLnSpc="1">
            <a:prstTxWarp prst="textNoShape">
              <a:avLst/>
            </a:prstTxWarp>
          </a:bodyPr>
          <a:lstStyle/>
          <a:p>
            <a:endParaRPr lang="zh-CN" altLang="en-US" sz="1400" dirty="0"/>
          </a:p>
        </p:txBody>
      </p:sp>
      <p:sp>
        <p:nvSpPr>
          <p:cNvPr id="6" name="TextBox 32"/>
          <p:cNvSpPr txBox="1"/>
          <p:nvPr/>
        </p:nvSpPr>
        <p:spPr>
          <a:xfrm>
            <a:off x="540155" y="1909562"/>
            <a:ext cx="2753875" cy="758164"/>
          </a:xfrm>
          <a:prstGeom prst="rect">
            <a:avLst/>
          </a:prstGeom>
          <a:noFill/>
        </p:spPr>
        <p:txBody>
          <a:bodyPr wrap="square" lIns="65032" tIns="32516" rIns="65032" bIns="32516" rtlCol="0">
            <a:spAutoFit/>
          </a:bodyPr>
          <a:lstStyle/>
          <a:p>
            <a:r>
              <a:rPr lang="en-US" altLang="zh-CN" sz="1700" dirty="0">
                <a:solidFill>
                  <a:schemeClr val="bg1"/>
                </a:solidFill>
                <a:latin typeface="Arial" panose="020B0604020202020204" pitchFamily="34" charset="0"/>
                <a:ea typeface="微软雅黑" panose="020B0503020204020204" pitchFamily="34" charset="-122"/>
                <a:cs typeface="Arial" panose="020B0604020202020204" pitchFamily="34" charset="0"/>
              </a:rPr>
              <a:t>ADD RELATED</a:t>
            </a:r>
          </a:p>
          <a:p>
            <a:r>
              <a:rPr lang="en-US" altLang="zh-CN" sz="2800" dirty="0">
                <a:solidFill>
                  <a:schemeClr val="bg1"/>
                </a:solidFill>
                <a:latin typeface="Arial" panose="020B0604020202020204" pitchFamily="34" charset="0"/>
                <a:ea typeface="微软雅黑" panose="020B0503020204020204" pitchFamily="34" charset="-122"/>
                <a:cs typeface="Arial" panose="020B0604020202020204" pitchFamily="34" charset="0"/>
              </a:rPr>
              <a:t>TITLE WORDS</a:t>
            </a:r>
            <a:endParaRPr lang="zh-CN" altLang="en-US" sz="34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7" name="TextBox 32"/>
          <p:cNvSpPr txBox="1"/>
          <p:nvPr/>
        </p:nvSpPr>
        <p:spPr>
          <a:xfrm>
            <a:off x="540155" y="2670054"/>
            <a:ext cx="2753875" cy="1450662"/>
          </a:xfrm>
          <a:prstGeom prst="rect">
            <a:avLst/>
          </a:prstGeom>
          <a:noFill/>
        </p:spPr>
        <p:txBody>
          <a:bodyPr wrap="square" lIns="65032" tIns="32516" rIns="65032" bIns="32516" rtlCol="0">
            <a:spAutoFit/>
          </a:bodyPr>
          <a:lstStyle/>
          <a:p>
            <a:pPr algn="just">
              <a:lnSpc>
                <a:spcPct val="150000"/>
              </a:lnSpc>
            </a:pPr>
            <a:r>
              <a:rPr lang="zh-CN" altLang="en-US" sz="1000" dirty="0">
                <a:solidFill>
                  <a:schemeClr val="bg1"/>
                </a:solidFill>
                <a:latin typeface="Impact" panose="020B080603090205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点击添加相关标题文字，点击添加相关标题文字，点击添加相关标题文字，点击添加相关标题文字。点击添加相关标题文字</a:t>
            </a:r>
            <a:endParaRPr lang="en-US" sz="1000" dirty="0">
              <a:solidFill>
                <a:schemeClr val="bg1"/>
              </a:solidFill>
              <a:latin typeface="Impact" panose="020B080603090205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765548787"/>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250" fill="hold"/>
                                        <p:tgtEl>
                                          <p:spTgt spid="6"/>
                                        </p:tgtEl>
                                        <p:attrNameLst>
                                          <p:attrName>ppt_x</p:attrName>
                                        </p:attrNameLst>
                                      </p:cBhvr>
                                      <p:tavLst>
                                        <p:tav tm="0">
                                          <p:val>
                                            <p:strVal val="0-#ppt_w/2"/>
                                          </p:val>
                                        </p:tav>
                                        <p:tav tm="100000">
                                          <p:val>
                                            <p:strVal val="#ppt_x"/>
                                          </p:val>
                                        </p:tav>
                                      </p:tavLst>
                                    </p:anim>
                                    <p:anim calcmode="lin" valueType="num">
                                      <p:cBhvr additive="base">
                                        <p:cTn id="18" dur="250" fill="hold"/>
                                        <p:tgtEl>
                                          <p:spTgt spid="6"/>
                                        </p:tgtEl>
                                        <p:attrNameLst>
                                          <p:attrName>ppt_y</p:attrName>
                                        </p:attrNameLst>
                                      </p:cBhvr>
                                      <p:tavLst>
                                        <p:tav tm="0">
                                          <p:val>
                                            <p:strVal val="#ppt_y"/>
                                          </p:val>
                                        </p:tav>
                                        <p:tav tm="100000">
                                          <p:val>
                                            <p:strVal val="#ppt_y"/>
                                          </p:val>
                                        </p:tav>
                                      </p:tavLst>
                                    </p:anim>
                                  </p:childTnLst>
                                </p:cTn>
                              </p:par>
                            </p:childTnLst>
                          </p:cTn>
                        </p:par>
                        <p:par>
                          <p:cTn id="19" fill="hold">
                            <p:stCondLst>
                              <p:cond delay="1250"/>
                            </p:stCondLst>
                            <p:childTnLst>
                              <p:par>
                                <p:cTn id="20" presetID="2" presetClass="entr" presetSubtype="8"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250" fill="hold"/>
                                        <p:tgtEl>
                                          <p:spTgt spid="7"/>
                                        </p:tgtEl>
                                        <p:attrNameLst>
                                          <p:attrName>ppt_x</p:attrName>
                                        </p:attrNameLst>
                                      </p:cBhvr>
                                      <p:tavLst>
                                        <p:tav tm="0">
                                          <p:val>
                                            <p:strVal val="0-#ppt_w/2"/>
                                          </p:val>
                                        </p:tav>
                                        <p:tav tm="100000">
                                          <p:val>
                                            <p:strVal val="#ppt_x"/>
                                          </p:val>
                                        </p:tav>
                                      </p:tavLst>
                                    </p:anim>
                                    <p:anim calcmode="lin" valueType="num">
                                      <p:cBhvr additive="base">
                                        <p:cTn id="23" dur="25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17" name="AutoShape 3"/>
          <p:cNvSpPr>
            <a:spLocks noChangeArrowheads="1"/>
          </p:cNvSpPr>
          <p:nvPr/>
        </p:nvSpPr>
        <p:spPr bwMode="auto">
          <a:xfrm>
            <a:off x="3660776" y="1246190"/>
            <a:ext cx="1603375" cy="280987"/>
          </a:xfrm>
          <a:prstGeom prst="roundRect">
            <a:avLst>
              <a:gd name="adj" fmla="val 13125"/>
            </a:avLst>
          </a:prstGeom>
          <a:solidFill>
            <a:schemeClr val="accent1"/>
          </a:solidFill>
          <a:ln w="9525">
            <a:noFill/>
            <a:round/>
            <a:headEnd/>
            <a:tailEnd/>
          </a:ln>
        </p:spPr>
        <p:txBody>
          <a:bodyPr wrap="none" lIns="87828" tIns="43913" rIns="87828" bIns="43913" anchor="ctr"/>
          <a:lstStyle/>
          <a:p>
            <a:pPr defTabSz="877888">
              <a:buFont typeface="Arial" pitchFamily="34" charset="0"/>
              <a:buNone/>
            </a:pPr>
            <a:endParaRPr lang="zh-CN" altLang="en-US">
              <a:solidFill>
                <a:srgbClr val="000000"/>
              </a:solidFill>
              <a:latin typeface="Calibri" pitchFamily="34" charset="0"/>
              <a:ea typeface="微软雅黑" pitchFamily="34" charset="-122"/>
            </a:endParaRPr>
          </a:p>
        </p:txBody>
      </p:sp>
      <p:sp>
        <p:nvSpPr>
          <p:cNvPr id="29718" name="Text Box 4"/>
          <p:cNvSpPr txBox="1">
            <a:spLocks noChangeArrowheads="1"/>
          </p:cNvSpPr>
          <p:nvPr/>
        </p:nvSpPr>
        <p:spPr bwMode="auto">
          <a:xfrm>
            <a:off x="3660776" y="1236663"/>
            <a:ext cx="1608138" cy="304800"/>
          </a:xfrm>
          <a:prstGeom prst="rect">
            <a:avLst/>
          </a:prstGeom>
          <a:noFill/>
          <a:ln w="9525">
            <a:noFill/>
            <a:miter lim="800000"/>
            <a:headEnd/>
            <a:tailEnd/>
          </a:ln>
        </p:spPr>
        <p:txBody>
          <a:bodyPr lIns="87828" tIns="43913" rIns="87828" bIns="43913">
            <a:spAutoFit/>
          </a:bodyPr>
          <a:lstStyle/>
          <a:p>
            <a:pPr algn="ctr" defTabSz="877888">
              <a:spcBef>
                <a:spcPct val="50000"/>
              </a:spcBef>
              <a:buFont typeface="Arial" pitchFamily="34" charset="0"/>
              <a:buNone/>
            </a:pPr>
            <a:r>
              <a:rPr lang="zh-CN" altLang="en-US" sz="1400">
                <a:solidFill>
                  <a:schemeClr val="bg1"/>
                </a:solidFill>
                <a:latin typeface="Calibri" pitchFamily="34" charset="0"/>
                <a:ea typeface="微软雅黑" pitchFamily="34" charset="-122"/>
              </a:rPr>
              <a:t>单击添加</a:t>
            </a:r>
          </a:p>
        </p:txBody>
      </p:sp>
      <p:sp>
        <p:nvSpPr>
          <p:cNvPr id="29719" name="AutoShape 5"/>
          <p:cNvSpPr>
            <a:spLocks noChangeArrowheads="1"/>
          </p:cNvSpPr>
          <p:nvPr/>
        </p:nvSpPr>
        <p:spPr bwMode="auto">
          <a:xfrm>
            <a:off x="3578225" y="1598613"/>
            <a:ext cx="1773238" cy="677862"/>
          </a:xfrm>
          <a:prstGeom prst="roundRect">
            <a:avLst>
              <a:gd name="adj" fmla="val 5657"/>
            </a:avLst>
          </a:prstGeom>
          <a:gradFill rotWithShape="1">
            <a:gsLst>
              <a:gs pos="0">
                <a:srgbClr val="FFFFFF"/>
              </a:gs>
              <a:gs pos="100000">
                <a:srgbClr val="C0C0C0"/>
              </a:gs>
            </a:gsLst>
            <a:lin ang="18900000" scaled="1"/>
          </a:gradFill>
          <a:ln w="9525">
            <a:solidFill>
              <a:srgbClr val="C0C0C0"/>
            </a:solidFill>
            <a:round/>
            <a:headEnd/>
            <a:tailEnd/>
          </a:ln>
        </p:spPr>
        <p:txBody>
          <a:bodyPr lIns="87828" tIns="43913" rIns="87828" bIns="43913"/>
          <a:lstStyle/>
          <a:p>
            <a:pPr algn="ctr" defTabSz="877888" fontAlgn="auto">
              <a:lnSpc>
                <a:spcPct val="120000"/>
              </a:lnSpc>
              <a:spcBef>
                <a:spcPts val="0"/>
              </a:spcBef>
              <a:spcAft>
                <a:spcPts val="0"/>
              </a:spcAft>
              <a:buFont typeface="Arial" pitchFamily="34" charset="0"/>
              <a:buNone/>
              <a:defRPr/>
            </a:pPr>
            <a:r>
              <a:rPr lang="zh-CN" altLang="en-US" sz="1100" dirty="0">
                <a:solidFill>
                  <a:schemeClr val="tx1">
                    <a:lumMod val="65000"/>
                    <a:lumOff val="35000"/>
                  </a:schemeClr>
                </a:solidFill>
                <a:latin typeface="+mn-lt"/>
                <a:ea typeface="微软雅黑" pitchFamily="34" charset="-122"/>
              </a:rPr>
              <a:t>单击添加内容文字</a:t>
            </a:r>
          </a:p>
        </p:txBody>
      </p:sp>
      <p:pic>
        <p:nvPicPr>
          <p:cNvPr id="29720" name="Picture 6" descr="3"/>
          <p:cNvPicPr>
            <a:picLocks noChangeAspect="1" noChangeArrowheads="1"/>
          </p:cNvPicPr>
          <p:nvPr/>
        </p:nvPicPr>
        <p:blipFill>
          <a:blip r:embed="rId3" cstate="print"/>
          <a:srcRect b="35062"/>
          <a:stretch>
            <a:fillRect/>
          </a:stretch>
        </p:blipFill>
        <p:spPr bwMode="auto">
          <a:xfrm>
            <a:off x="5548313" y="1054102"/>
            <a:ext cx="557212" cy="1431925"/>
          </a:xfrm>
          <a:prstGeom prst="rect">
            <a:avLst/>
          </a:prstGeom>
          <a:noFill/>
          <a:ln w="9525">
            <a:noFill/>
            <a:miter lim="800000"/>
            <a:headEnd/>
            <a:tailEnd/>
          </a:ln>
        </p:spPr>
      </p:pic>
      <p:pic>
        <p:nvPicPr>
          <p:cNvPr id="29721" name="Picture 7" descr="5"/>
          <p:cNvPicPr>
            <a:picLocks noChangeAspect="1" noChangeArrowheads="1"/>
          </p:cNvPicPr>
          <p:nvPr/>
        </p:nvPicPr>
        <p:blipFill>
          <a:blip r:embed="rId4" cstate="print"/>
          <a:srcRect b="24097"/>
          <a:stretch>
            <a:fillRect/>
          </a:stretch>
        </p:blipFill>
        <p:spPr bwMode="auto">
          <a:xfrm>
            <a:off x="2660650" y="2852738"/>
            <a:ext cx="495300" cy="1663700"/>
          </a:xfrm>
          <a:prstGeom prst="rect">
            <a:avLst/>
          </a:prstGeom>
          <a:noFill/>
          <a:ln w="9525">
            <a:noFill/>
            <a:miter lim="800000"/>
            <a:headEnd/>
            <a:tailEnd/>
          </a:ln>
        </p:spPr>
      </p:pic>
      <p:pic>
        <p:nvPicPr>
          <p:cNvPr id="29722" name="Picture 8" descr="6"/>
          <p:cNvPicPr>
            <a:picLocks noChangeAspect="1" noChangeArrowheads="1"/>
          </p:cNvPicPr>
          <p:nvPr/>
        </p:nvPicPr>
        <p:blipFill>
          <a:blip r:embed="rId5" cstate="print"/>
          <a:srcRect b="25423"/>
          <a:stretch>
            <a:fillRect/>
          </a:stretch>
        </p:blipFill>
        <p:spPr bwMode="auto">
          <a:xfrm>
            <a:off x="7827963" y="2852738"/>
            <a:ext cx="487362" cy="1663700"/>
          </a:xfrm>
          <a:prstGeom prst="rect">
            <a:avLst/>
          </a:prstGeom>
          <a:noFill/>
          <a:ln w="9525">
            <a:noFill/>
            <a:miter lim="800000"/>
            <a:headEnd/>
            <a:tailEnd/>
          </a:ln>
        </p:spPr>
      </p:pic>
      <p:sp>
        <p:nvSpPr>
          <p:cNvPr id="29723" name="AutoShape 9"/>
          <p:cNvSpPr>
            <a:spLocks noChangeArrowheads="1"/>
          </p:cNvSpPr>
          <p:nvPr/>
        </p:nvSpPr>
        <p:spPr bwMode="auto">
          <a:xfrm>
            <a:off x="939800" y="2695575"/>
            <a:ext cx="1608138" cy="279400"/>
          </a:xfrm>
          <a:prstGeom prst="roundRect">
            <a:avLst>
              <a:gd name="adj" fmla="val 13125"/>
            </a:avLst>
          </a:prstGeom>
          <a:solidFill>
            <a:schemeClr val="accent2"/>
          </a:solidFill>
          <a:ln w="9525">
            <a:noFill/>
            <a:round/>
            <a:headEnd/>
            <a:tailEnd/>
          </a:ln>
        </p:spPr>
        <p:txBody>
          <a:bodyPr wrap="none" lIns="87828" tIns="43913" rIns="87828" bIns="43913" anchor="ctr"/>
          <a:lstStyle/>
          <a:p>
            <a:pPr defTabSz="877888">
              <a:buFont typeface="Arial" pitchFamily="34" charset="0"/>
              <a:buNone/>
            </a:pPr>
            <a:endParaRPr lang="zh-CN" altLang="en-US">
              <a:solidFill>
                <a:srgbClr val="000000"/>
              </a:solidFill>
              <a:latin typeface="Calibri" pitchFamily="34" charset="0"/>
              <a:ea typeface="微软雅黑" pitchFamily="34" charset="-122"/>
            </a:endParaRPr>
          </a:p>
        </p:txBody>
      </p:sp>
      <p:sp>
        <p:nvSpPr>
          <p:cNvPr id="29724" name="Text Box 10"/>
          <p:cNvSpPr txBox="1">
            <a:spLocks noChangeArrowheads="1"/>
          </p:cNvSpPr>
          <p:nvPr/>
        </p:nvSpPr>
        <p:spPr bwMode="auto">
          <a:xfrm>
            <a:off x="939801" y="2695575"/>
            <a:ext cx="1611313" cy="304800"/>
          </a:xfrm>
          <a:prstGeom prst="rect">
            <a:avLst/>
          </a:prstGeom>
          <a:noFill/>
          <a:ln w="9525">
            <a:noFill/>
            <a:miter lim="800000"/>
            <a:headEnd/>
            <a:tailEnd/>
          </a:ln>
        </p:spPr>
        <p:txBody>
          <a:bodyPr lIns="87828" tIns="43913" rIns="87828" bIns="43913">
            <a:spAutoFit/>
          </a:bodyPr>
          <a:lstStyle/>
          <a:p>
            <a:pPr algn="ctr" defTabSz="877888">
              <a:spcBef>
                <a:spcPct val="50000"/>
              </a:spcBef>
              <a:buFont typeface="Arial" pitchFamily="34" charset="0"/>
              <a:buNone/>
            </a:pPr>
            <a:r>
              <a:rPr lang="zh-CN" altLang="en-US" sz="1400">
                <a:solidFill>
                  <a:schemeClr val="bg1"/>
                </a:solidFill>
                <a:latin typeface="Calibri" pitchFamily="34" charset="0"/>
                <a:ea typeface="微软雅黑" pitchFamily="34" charset="-122"/>
              </a:rPr>
              <a:t>单击添加</a:t>
            </a:r>
          </a:p>
        </p:txBody>
      </p:sp>
      <p:sp>
        <p:nvSpPr>
          <p:cNvPr id="29725" name="AutoShape 11"/>
          <p:cNvSpPr>
            <a:spLocks noChangeArrowheads="1"/>
          </p:cNvSpPr>
          <p:nvPr/>
        </p:nvSpPr>
        <p:spPr bwMode="auto">
          <a:xfrm>
            <a:off x="857251" y="3046413"/>
            <a:ext cx="1778000" cy="677862"/>
          </a:xfrm>
          <a:prstGeom prst="roundRect">
            <a:avLst>
              <a:gd name="adj" fmla="val 5657"/>
            </a:avLst>
          </a:prstGeom>
          <a:gradFill rotWithShape="1">
            <a:gsLst>
              <a:gs pos="0">
                <a:srgbClr val="FFFFFF"/>
              </a:gs>
              <a:gs pos="100000">
                <a:srgbClr val="C0C0C0"/>
              </a:gs>
            </a:gsLst>
            <a:lin ang="18900000" scaled="1"/>
          </a:gradFill>
          <a:ln w="9525">
            <a:solidFill>
              <a:srgbClr val="C0C0C0"/>
            </a:solidFill>
            <a:round/>
            <a:headEnd/>
            <a:tailEnd/>
          </a:ln>
        </p:spPr>
        <p:txBody>
          <a:bodyPr lIns="87828" tIns="43913" rIns="87828" bIns="43913"/>
          <a:lstStyle/>
          <a:p>
            <a:pPr algn="ctr" defTabSz="877888" fontAlgn="auto">
              <a:lnSpc>
                <a:spcPct val="120000"/>
              </a:lnSpc>
              <a:spcBef>
                <a:spcPts val="0"/>
              </a:spcBef>
              <a:spcAft>
                <a:spcPts val="0"/>
              </a:spcAft>
              <a:buFont typeface="Arial" pitchFamily="34" charset="0"/>
              <a:buNone/>
              <a:defRPr/>
            </a:pPr>
            <a:r>
              <a:rPr lang="zh-CN" altLang="en-US" sz="1100" dirty="0">
                <a:solidFill>
                  <a:schemeClr val="tx1">
                    <a:lumMod val="65000"/>
                    <a:lumOff val="35000"/>
                  </a:schemeClr>
                </a:solidFill>
                <a:latin typeface="+mn-lt"/>
                <a:ea typeface="微软雅黑" pitchFamily="34" charset="-122"/>
              </a:rPr>
              <a:t>单击添加内容文字</a:t>
            </a:r>
          </a:p>
        </p:txBody>
      </p:sp>
      <p:sp>
        <p:nvSpPr>
          <p:cNvPr id="29726" name="AutoShape 12"/>
          <p:cNvSpPr>
            <a:spLocks noChangeArrowheads="1"/>
          </p:cNvSpPr>
          <p:nvPr/>
        </p:nvSpPr>
        <p:spPr bwMode="auto">
          <a:xfrm>
            <a:off x="6088063" y="2695575"/>
            <a:ext cx="1604962" cy="279400"/>
          </a:xfrm>
          <a:prstGeom prst="roundRect">
            <a:avLst>
              <a:gd name="adj" fmla="val 13125"/>
            </a:avLst>
          </a:prstGeom>
          <a:solidFill>
            <a:schemeClr val="accent4"/>
          </a:solidFill>
          <a:ln w="9525">
            <a:noFill/>
            <a:round/>
            <a:headEnd/>
            <a:tailEnd/>
          </a:ln>
        </p:spPr>
        <p:txBody>
          <a:bodyPr wrap="none" lIns="87828" tIns="43913" rIns="87828" bIns="43913" anchor="ctr"/>
          <a:lstStyle/>
          <a:p>
            <a:pPr defTabSz="877888" fontAlgn="auto">
              <a:spcBef>
                <a:spcPts val="0"/>
              </a:spcBef>
              <a:spcAft>
                <a:spcPts val="0"/>
              </a:spcAft>
              <a:buFont typeface="Arial" pitchFamily="34" charset="0"/>
              <a:buNone/>
              <a:defRPr/>
            </a:pPr>
            <a:endParaRPr lang="zh-CN" altLang="en-US">
              <a:solidFill>
                <a:srgbClr val="000000"/>
              </a:solidFill>
              <a:latin typeface="+mn-lt"/>
              <a:ea typeface="微软雅黑" pitchFamily="34" charset="-122"/>
            </a:endParaRPr>
          </a:p>
        </p:txBody>
      </p:sp>
      <p:sp>
        <p:nvSpPr>
          <p:cNvPr id="29727" name="Text Box 13"/>
          <p:cNvSpPr txBox="1">
            <a:spLocks noChangeArrowheads="1"/>
          </p:cNvSpPr>
          <p:nvPr/>
        </p:nvSpPr>
        <p:spPr bwMode="auto">
          <a:xfrm>
            <a:off x="6088064" y="2695575"/>
            <a:ext cx="1609725" cy="304800"/>
          </a:xfrm>
          <a:prstGeom prst="rect">
            <a:avLst/>
          </a:prstGeom>
          <a:noFill/>
          <a:ln w="9525">
            <a:noFill/>
            <a:miter lim="800000"/>
            <a:headEnd/>
            <a:tailEnd/>
          </a:ln>
        </p:spPr>
        <p:txBody>
          <a:bodyPr lIns="87828" tIns="43913" rIns="87828" bIns="43913">
            <a:spAutoFit/>
          </a:bodyPr>
          <a:lstStyle/>
          <a:p>
            <a:pPr algn="ctr" defTabSz="877888">
              <a:spcBef>
                <a:spcPct val="50000"/>
              </a:spcBef>
              <a:buFont typeface="Arial" pitchFamily="34" charset="0"/>
              <a:buNone/>
            </a:pPr>
            <a:r>
              <a:rPr lang="zh-CN" altLang="en-US" sz="1400">
                <a:solidFill>
                  <a:schemeClr val="bg1"/>
                </a:solidFill>
                <a:latin typeface="Calibri" pitchFamily="34" charset="0"/>
                <a:ea typeface="微软雅黑" pitchFamily="34" charset="-122"/>
              </a:rPr>
              <a:t>单击添加</a:t>
            </a:r>
          </a:p>
        </p:txBody>
      </p:sp>
      <p:sp>
        <p:nvSpPr>
          <p:cNvPr id="29728" name="AutoShape 14"/>
          <p:cNvSpPr>
            <a:spLocks noChangeArrowheads="1"/>
          </p:cNvSpPr>
          <p:nvPr/>
        </p:nvSpPr>
        <p:spPr bwMode="auto">
          <a:xfrm>
            <a:off x="6003926" y="3046413"/>
            <a:ext cx="1776413" cy="677862"/>
          </a:xfrm>
          <a:prstGeom prst="roundRect">
            <a:avLst>
              <a:gd name="adj" fmla="val 5657"/>
            </a:avLst>
          </a:prstGeom>
          <a:gradFill rotWithShape="1">
            <a:gsLst>
              <a:gs pos="0">
                <a:srgbClr val="FFFFFF"/>
              </a:gs>
              <a:gs pos="100000">
                <a:srgbClr val="C0C0C0"/>
              </a:gs>
            </a:gsLst>
            <a:lin ang="18900000" scaled="1"/>
          </a:gradFill>
          <a:ln w="9525">
            <a:solidFill>
              <a:srgbClr val="C0C0C0"/>
            </a:solidFill>
            <a:round/>
            <a:headEnd/>
            <a:tailEnd/>
          </a:ln>
        </p:spPr>
        <p:txBody>
          <a:bodyPr lIns="87828" tIns="43913" rIns="87828" bIns="43913"/>
          <a:lstStyle/>
          <a:p>
            <a:pPr algn="ctr" defTabSz="877888" fontAlgn="auto">
              <a:lnSpc>
                <a:spcPct val="120000"/>
              </a:lnSpc>
              <a:spcBef>
                <a:spcPts val="0"/>
              </a:spcBef>
              <a:spcAft>
                <a:spcPts val="0"/>
              </a:spcAft>
              <a:buFont typeface="Arial" pitchFamily="34" charset="0"/>
              <a:buNone/>
              <a:defRPr/>
            </a:pPr>
            <a:r>
              <a:rPr lang="zh-CN" altLang="en-US" sz="1100" dirty="0">
                <a:solidFill>
                  <a:schemeClr val="tx1">
                    <a:lumMod val="65000"/>
                    <a:lumOff val="35000"/>
                  </a:schemeClr>
                </a:solidFill>
                <a:latin typeface="+mn-lt"/>
                <a:ea typeface="微软雅黑" pitchFamily="34" charset="-122"/>
              </a:rPr>
              <a:t>单击添加内容文字</a:t>
            </a:r>
          </a:p>
        </p:txBody>
      </p:sp>
      <p:sp>
        <p:nvSpPr>
          <p:cNvPr id="29729" name="AutoShape 15"/>
          <p:cNvSpPr>
            <a:spLocks noChangeArrowheads="1"/>
          </p:cNvSpPr>
          <p:nvPr/>
        </p:nvSpPr>
        <p:spPr bwMode="auto">
          <a:xfrm>
            <a:off x="3660776" y="2695575"/>
            <a:ext cx="1603375" cy="279400"/>
          </a:xfrm>
          <a:prstGeom prst="roundRect">
            <a:avLst>
              <a:gd name="adj" fmla="val 13125"/>
            </a:avLst>
          </a:prstGeom>
          <a:solidFill>
            <a:schemeClr val="accent3"/>
          </a:solidFill>
          <a:ln w="9525">
            <a:noFill/>
            <a:round/>
            <a:headEnd/>
            <a:tailEnd/>
          </a:ln>
        </p:spPr>
        <p:txBody>
          <a:bodyPr wrap="none" lIns="87828" tIns="43913" rIns="87828" bIns="43913" anchor="ctr"/>
          <a:lstStyle/>
          <a:p>
            <a:pPr defTabSz="877888" fontAlgn="auto">
              <a:spcBef>
                <a:spcPts val="0"/>
              </a:spcBef>
              <a:spcAft>
                <a:spcPts val="0"/>
              </a:spcAft>
              <a:buFont typeface="Arial" pitchFamily="34" charset="0"/>
              <a:buNone/>
              <a:defRPr/>
            </a:pPr>
            <a:endParaRPr lang="zh-CN" altLang="en-US">
              <a:solidFill>
                <a:srgbClr val="000000"/>
              </a:solidFill>
              <a:latin typeface="+mn-lt"/>
              <a:ea typeface="微软雅黑" pitchFamily="34" charset="-122"/>
            </a:endParaRPr>
          </a:p>
        </p:txBody>
      </p:sp>
      <p:sp>
        <p:nvSpPr>
          <p:cNvPr id="29730" name="Text Box 16"/>
          <p:cNvSpPr txBox="1">
            <a:spLocks noChangeArrowheads="1"/>
          </p:cNvSpPr>
          <p:nvPr/>
        </p:nvSpPr>
        <p:spPr bwMode="auto">
          <a:xfrm>
            <a:off x="3660776" y="2695575"/>
            <a:ext cx="1608138" cy="304800"/>
          </a:xfrm>
          <a:prstGeom prst="rect">
            <a:avLst/>
          </a:prstGeom>
          <a:noFill/>
          <a:ln w="9525">
            <a:noFill/>
            <a:miter lim="800000"/>
            <a:headEnd/>
            <a:tailEnd/>
          </a:ln>
        </p:spPr>
        <p:txBody>
          <a:bodyPr lIns="87828" tIns="43913" rIns="87828" bIns="43913">
            <a:spAutoFit/>
          </a:bodyPr>
          <a:lstStyle/>
          <a:p>
            <a:pPr algn="ctr" defTabSz="877888">
              <a:spcBef>
                <a:spcPct val="50000"/>
              </a:spcBef>
              <a:buFont typeface="Arial" pitchFamily="34" charset="0"/>
              <a:buNone/>
            </a:pPr>
            <a:r>
              <a:rPr lang="zh-CN" altLang="en-US" sz="1400">
                <a:solidFill>
                  <a:schemeClr val="bg1"/>
                </a:solidFill>
                <a:latin typeface="Calibri" pitchFamily="34" charset="0"/>
                <a:ea typeface="微软雅黑" pitchFamily="34" charset="-122"/>
              </a:rPr>
              <a:t>单击添加</a:t>
            </a:r>
          </a:p>
        </p:txBody>
      </p:sp>
      <p:sp>
        <p:nvSpPr>
          <p:cNvPr id="29731" name="AutoShape 17"/>
          <p:cNvSpPr>
            <a:spLocks noChangeArrowheads="1"/>
          </p:cNvSpPr>
          <p:nvPr/>
        </p:nvSpPr>
        <p:spPr bwMode="auto">
          <a:xfrm>
            <a:off x="3578225" y="3046413"/>
            <a:ext cx="1773238" cy="677862"/>
          </a:xfrm>
          <a:prstGeom prst="roundRect">
            <a:avLst>
              <a:gd name="adj" fmla="val 5657"/>
            </a:avLst>
          </a:prstGeom>
          <a:gradFill rotWithShape="1">
            <a:gsLst>
              <a:gs pos="0">
                <a:srgbClr val="FFFFFF"/>
              </a:gs>
              <a:gs pos="100000">
                <a:srgbClr val="C0C0C0"/>
              </a:gs>
            </a:gsLst>
            <a:lin ang="18900000" scaled="1"/>
          </a:gradFill>
          <a:ln w="9525">
            <a:solidFill>
              <a:srgbClr val="C0C0C0"/>
            </a:solidFill>
            <a:round/>
            <a:headEnd/>
            <a:tailEnd/>
          </a:ln>
        </p:spPr>
        <p:txBody>
          <a:bodyPr lIns="87828" tIns="43913" rIns="87828" bIns="43913"/>
          <a:lstStyle/>
          <a:p>
            <a:pPr algn="ctr" defTabSz="877888" fontAlgn="auto">
              <a:lnSpc>
                <a:spcPct val="120000"/>
              </a:lnSpc>
              <a:spcBef>
                <a:spcPts val="0"/>
              </a:spcBef>
              <a:spcAft>
                <a:spcPts val="0"/>
              </a:spcAft>
              <a:buFont typeface="Arial" pitchFamily="34" charset="0"/>
              <a:buNone/>
              <a:defRPr/>
            </a:pPr>
            <a:r>
              <a:rPr lang="zh-CN" altLang="en-US" sz="1100" dirty="0">
                <a:solidFill>
                  <a:schemeClr val="tx1">
                    <a:lumMod val="65000"/>
                    <a:lumOff val="35000"/>
                  </a:schemeClr>
                </a:solidFill>
                <a:latin typeface="+mn-lt"/>
                <a:ea typeface="微软雅黑" pitchFamily="34" charset="-122"/>
              </a:rPr>
              <a:t>单击添加内容文字</a:t>
            </a:r>
          </a:p>
        </p:txBody>
      </p:sp>
      <p:cxnSp>
        <p:nvCxnSpPr>
          <p:cNvPr id="29732" name="AutoShape 18"/>
          <p:cNvCxnSpPr>
            <a:cxnSpLocks noChangeShapeType="1"/>
            <a:stCxn id="29719" idx="2"/>
            <a:endCxn id="29730" idx="0"/>
          </p:cNvCxnSpPr>
          <p:nvPr/>
        </p:nvCxnSpPr>
        <p:spPr bwMode="auto">
          <a:xfrm>
            <a:off x="4465638" y="2276475"/>
            <a:ext cx="0" cy="419100"/>
          </a:xfrm>
          <a:prstGeom prst="straightConnector1">
            <a:avLst/>
          </a:prstGeom>
          <a:noFill/>
          <a:ln w="9525">
            <a:solidFill>
              <a:srgbClr val="000000"/>
            </a:solidFill>
            <a:round/>
            <a:headEnd/>
            <a:tailEnd/>
          </a:ln>
        </p:spPr>
      </p:cxnSp>
      <p:cxnSp>
        <p:nvCxnSpPr>
          <p:cNvPr id="29733" name="AutoShape 19"/>
          <p:cNvCxnSpPr>
            <a:cxnSpLocks noChangeShapeType="1"/>
            <a:stCxn id="29719" idx="2"/>
            <a:endCxn id="29724" idx="0"/>
          </p:cNvCxnSpPr>
          <p:nvPr/>
        </p:nvCxnSpPr>
        <p:spPr bwMode="auto">
          <a:xfrm rot="5400000">
            <a:off x="2896394" y="1126331"/>
            <a:ext cx="419100" cy="2719388"/>
          </a:xfrm>
          <a:prstGeom prst="bentConnector3">
            <a:avLst>
              <a:gd name="adj1" fmla="val 50000"/>
            </a:avLst>
          </a:prstGeom>
          <a:noFill/>
          <a:ln w="9525">
            <a:solidFill>
              <a:srgbClr val="000000"/>
            </a:solidFill>
            <a:miter lim="800000"/>
            <a:headEnd/>
            <a:tailEnd type="triangle" w="med" len="med"/>
          </a:ln>
        </p:spPr>
      </p:cxnSp>
      <p:pic>
        <p:nvPicPr>
          <p:cNvPr id="29734" name="Picture 21" descr="4"/>
          <p:cNvPicPr>
            <a:picLocks noChangeAspect="1" noChangeArrowheads="1"/>
          </p:cNvPicPr>
          <p:nvPr/>
        </p:nvPicPr>
        <p:blipFill>
          <a:blip r:embed="rId6" cstate="print"/>
          <a:srcRect b="20370"/>
          <a:stretch>
            <a:fillRect/>
          </a:stretch>
        </p:blipFill>
        <p:spPr bwMode="auto">
          <a:xfrm>
            <a:off x="5395913" y="2898777"/>
            <a:ext cx="482600" cy="1617663"/>
          </a:xfrm>
          <a:prstGeom prst="rect">
            <a:avLst/>
          </a:prstGeom>
          <a:noFill/>
          <a:ln w="9525">
            <a:noFill/>
            <a:miter lim="800000"/>
            <a:headEnd/>
            <a:tailEnd/>
          </a:ln>
        </p:spPr>
      </p:pic>
      <p:cxnSp>
        <p:nvCxnSpPr>
          <p:cNvPr id="29735" name="AutoShape 39"/>
          <p:cNvCxnSpPr>
            <a:cxnSpLocks noChangeShapeType="1"/>
          </p:cNvCxnSpPr>
          <p:nvPr/>
        </p:nvCxnSpPr>
        <p:spPr bwMode="auto">
          <a:xfrm>
            <a:off x="4462464" y="2497140"/>
            <a:ext cx="2395537" cy="274637"/>
          </a:xfrm>
          <a:prstGeom prst="bentConnector2">
            <a:avLst/>
          </a:prstGeom>
          <a:noFill/>
          <a:ln w="9525">
            <a:solidFill>
              <a:srgbClr val="000000"/>
            </a:solidFill>
            <a:miter lim="800000"/>
            <a:headEnd/>
            <a:tailEnd type="triangle" w="med" len="med"/>
          </a:ln>
        </p:spPr>
      </p:cxnSp>
    </p:spTree>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9717"/>
                                        </p:tgtEl>
                                        <p:attrNameLst>
                                          <p:attrName>style.visibility</p:attrName>
                                        </p:attrNameLst>
                                      </p:cBhvr>
                                      <p:to>
                                        <p:strVal val="visible"/>
                                      </p:to>
                                    </p:set>
                                    <p:animEffect transition="in" filter="fade">
                                      <p:cBhvr>
                                        <p:cTn id="7" dur="500"/>
                                        <p:tgtEl>
                                          <p:spTgt spid="29717"/>
                                        </p:tgtEl>
                                      </p:cBhvr>
                                    </p:animEffect>
                                    <p:anim calcmode="lin" valueType="num">
                                      <p:cBhvr>
                                        <p:cTn id="8" dur="500" fill="hold"/>
                                        <p:tgtEl>
                                          <p:spTgt spid="29717"/>
                                        </p:tgtEl>
                                        <p:attrNameLst>
                                          <p:attrName>ppt_x</p:attrName>
                                        </p:attrNameLst>
                                      </p:cBhvr>
                                      <p:tavLst>
                                        <p:tav tm="0">
                                          <p:val>
                                            <p:strVal val="#ppt_x"/>
                                          </p:val>
                                        </p:tav>
                                        <p:tav tm="100000">
                                          <p:val>
                                            <p:strVal val="#ppt_x"/>
                                          </p:val>
                                        </p:tav>
                                      </p:tavLst>
                                    </p:anim>
                                    <p:anim calcmode="lin" valueType="num">
                                      <p:cBhvr>
                                        <p:cTn id="9" dur="500" fill="hold"/>
                                        <p:tgtEl>
                                          <p:spTgt spid="297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9719"/>
                                        </p:tgtEl>
                                        <p:attrNameLst>
                                          <p:attrName>style.visibility</p:attrName>
                                        </p:attrNameLst>
                                      </p:cBhvr>
                                      <p:to>
                                        <p:strVal val="visible"/>
                                      </p:to>
                                    </p:set>
                                    <p:animEffect transition="in" filter="fade">
                                      <p:cBhvr>
                                        <p:cTn id="12" dur="500"/>
                                        <p:tgtEl>
                                          <p:spTgt spid="29719"/>
                                        </p:tgtEl>
                                      </p:cBhvr>
                                    </p:animEffect>
                                    <p:anim calcmode="lin" valueType="num">
                                      <p:cBhvr>
                                        <p:cTn id="13" dur="500" fill="hold"/>
                                        <p:tgtEl>
                                          <p:spTgt spid="29719"/>
                                        </p:tgtEl>
                                        <p:attrNameLst>
                                          <p:attrName>ppt_x</p:attrName>
                                        </p:attrNameLst>
                                      </p:cBhvr>
                                      <p:tavLst>
                                        <p:tav tm="0">
                                          <p:val>
                                            <p:strVal val="#ppt_x"/>
                                          </p:val>
                                        </p:tav>
                                        <p:tav tm="100000">
                                          <p:val>
                                            <p:strVal val="#ppt_x"/>
                                          </p:val>
                                        </p:tav>
                                      </p:tavLst>
                                    </p:anim>
                                    <p:anim calcmode="lin" valueType="num">
                                      <p:cBhvr>
                                        <p:cTn id="14" dur="500" fill="hold"/>
                                        <p:tgtEl>
                                          <p:spTgt spid="29719"/>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29718"/>
                                        </p:tgtEl>
                                        <p:attrNameLst>
                                          <p:attrName>style.visibility</p:attrName>
                                        </p:attrNameLst>
                                      </p:cBhvr>
                                      <p:to>
                                        <p:strVal val="visible"/>
                                      </p:to>
                                    </p:set>
                                    <p:animEffect transition="in" filter="fade">
                                      <p:cBhvr>
                                        <p:cTn id="18" dur="500"/>
                                        <p:tgtEl>
                                          <p:spTgt spid="29718"/>
                                        </p:tgtEl>
                                      </p:cBhvr>
                                    </p:animEffect>
                                    <p:anim calcmode="lin" valueType="num">
                                      <p:cBhvr>
                                        <p:cTn id="19" dur="500" fill="hold"/>
                                        <p:tgtEl>
                                          <p:spTgt spid="29718"/>
                                        </p:tgtEl>
                                        <p:attrNameLst>
                                          <p:attrName>ppt_x</p:attrName>
                                        </p:attrNameLst>
                                      </p:cBhvr>
                                      <p:tavLst>
                                        <p:tav tm="0">
                                          <p:val>
                                            <p:strVal val="#ppt_x"/>
                                          </p:val>
                                        </p:tav>
                                        <p:tav tm="100000">
                                          <p:val>
                                            <p:strVal val="#ppt_x"/>
                                          </p:val>
                                        </p:tav>
                                      </p:tavLst>
                                    </p:anim>
                                    <p:anim calcmode="lin" valueType="num">
                                      <p:cBhvr>
                                        <p:cTn id="20" dur="500" fill="hold"/>
                                        <p:tgtEl>
                                          <p:spTgt spid="29718"/>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22" presetClass="entr" presetSubtype="1" fill="hold" nodeType="afterEffect">
                                  <p:stCondLst>
                                    <p:cond delay="0"/>
                                  </p:stCondLst>
                                  <p:childTnLst>
                                    <p:set>
                                      <p:cBhvr>
                                        <p:cTn id="23" dur="1" fill="hold">
                                          <p:stCondLst>
                                            <p:cond delay="0"/>
                                          </p:stCondLst>
                                        </p:cTn>
                                        <p:tgtEl>
                                          <p:spTgt spid="29733"/>
                                        </p:tgtEl>
                                        <p:attrNameLst>
                                          <p:attrName>style.visibility</p:attrName>
                                        </p:attrNameLst>
                                      </p:cBhvr>
                                      <p:to>
                                        <p:strVal val="visible"/>
                                      </p:to>
                                    </p:set>
                                    <p:animEffect transition="in" filter="wipe(up)">
                                      <p:cBhvr>
                                        <p:cTn id="24" dur="500"/>
                                        <p:tgtEl>
                                          <p:spTgt spid="29733"/>
                                        </p:tgtEl>
                                      </p:cBhvr>
                                    </p:animEffect>
                                  </p:childTnLst>
                                </p:cTn>
                              </p:par>
                              <p:par>
                                <p:cTn id="25" presetID="22" presetClass="entr" presetSubtype="1" fill="hold" nodeType="withEffect">
                                  <p:stCondLst>
                                    <p:cond delay="0"/>
                                  </p:stCondLst>
                                  <p:childTnLst>
                                    <p:set>
                                      <p:cBhvr>
                                        <p:cTn id="26" dur="1" fill="hold">
                                          <p:stCondLst>
                                            <p:cond delay="0"/>
                                          </p:stCondLst>
                                        </p:cTn>
                                        <p:tgtEl>
                                          <p:spTgt spid="29735"/>
                                        </p:tgtEl>
                                        <p:attrNameLst>
                                          <p:attrName>style.visibility</p:attrName>
                                        </p:attrNameLst>
                                      </p:cBhvr>
                                      <p:to>
                                        <p:strVal val="visible"/>
                                      </p:to>
                                    </p:set>
                                    <p:animEffect transition="in" filter="wipe(up)">
                                      <p:cBhvr>
                                        <p:cTn id="27" dur="500"/>
                                        <p:tgtEl>
                                          <p:spTgt spid="29735"/>
                                        </p:tgtEl>
                                      </p:cBhvr>
                                    </p:animEffect>
                                  </p:childTnLst>
                                </p:cTn>
                              </p:par>
                              <p:par>
                                <p:cTn id="28" presetID="22" presetClass="entr" presetSubtype="1" fill="hold" nodeType="withEffect">
                                  <p:stCondLst>
                                    <p:cond delay="0"/>
                                  </p:stCondLst>
                                  <p:childTnLst>
                                    <p:set>
                                      <p:cBhvr>
                                        <p:cTn id="29" dur="1" fill="hold">
                                          <p:stCondLst>
                                            <p:cond delay="0"/>
                                          </p:stCondLst>
                                        </p:cTn>
                                        <p:tgtEl>
                                          <p:spTgt spid="29732"/>
                                        </p:tgtEl>
                                        <p:attrNameLst>
                                          <p:attrName>style.visibility</p:attrName>
                                        </p:attrNameLst>
                                      </p:cBhvr>
                                      <p:to>
                                        <p:strVal val="visible"/>
                                      </p:to>
                                    </p:set>
                                    <p:animEffect transition="in" filter="wipe(up)">
                                      <p:cBhvr>
                                        <p:cTn id="30" dur="500"/>
                                        <p:tgtEl>
                                          <p:spTgt spid="29732"/>
                                        </p:tgtEl>
                                      </p:cBhvr>
                                    </p:animEffect>
                                  </p:childTnLst>
                                </p:cTn>
                              </p:par>
                            </p:childTnLst>
                          </p:cTn>
                        </p:par>
                        <p:par>
                          <p:cTn id="31" fill="hold">
                            <p:stCondLst>
                              <p:cond delay="1500"/>
                            </p:stCondLst>
                            <p:childTnLst>
                              <p:par>
                                <p:cTn id="32" presetID="47" presetClass="entr" presetSubtype="0" fill="hold" grpId="0" nodeType="afterEffect">
                                  <p:stCondLst>
                                    <p:cond delay="0"/>
                                  </p:stCondLst>
                                  <p:childTnLst>
                                    <p:set>
                                      <p:cBhvr>
                                        <p:cTn id="33" dur="1" fill="hold">
                                          <p:stCondLst>
                                            <p:cond delay="0"/>
                                          </p:stCondLst>
                                        </p:cTn>
                                        <p:tgtEl>
                                          <p:spTgt spid="29723"/>
                                        </p:tgtEl>
                                        <p:attrNameLst>
                                          <p:attrName>style.visibility</p:attrName>
                                        </p:attrNameLst>
                                      </p:cBhvr>
                                      <p:to>
                                        <p:strVal val="visible"/>
                                      </p:to>
                                    </p:set>
                                    <p:animEffect transition="in" filter="fade">
                                      <p:cBhvr>
                                        <p:cTn id="34" dur="500"/>
                                        <p:tgtEl>
                                          <p:spTgt spid="29723"/>
                                        </p:tgtEl>
                                      </p:cBhvr>
                                    </p:animEffect>
                                    <p:anim calcmode="lin" valueType="num">
                                      <p:cBhvr>
                                        <p:cTn id="35" dur="500" fill="hold"/>
                                        <p:tgtEl>
                                          <p:spTgt spid="29723"/>
                                        </p:tgtEl>
                                        <p:attrNameLst>
                                          <p:attrName>ppt_x</p:attrName>
                                        </p:attrNameLst>
                                      </p:cBhvr>
                                      <p:tavLst>
                                        <p:tav tm="0">
                                          <p:val>
                                            <p:strVal val="#ppt_x"/>
                                          </p:val>
                                        </p:tav>
                                        <p:tav tm="100000">
                                          <p:val>
                                            <p:strVal val="#ppt_x"/>
                                          </p:val>
                                        </p:tav>
                                      </p:tavLst>
                                    </p:anim>
                                    <p:anim calcmode="lin" valueType="num">
                                      <p:cBhvr>
                                        <p:cTn id="36" dur="500" fill="hold"/>
                                        <p:tgtEl>
                                          <p:spTgt spid="29723"/>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29725"/>
                                        </p:tgtEl>
                                        <p:attrNameLst>
                                          <p:attrName>style.visibility</p:attrName>
                                        </p:attrNameLst>
                                      </p:cBhvr>
                                      <p:to>
                                        <p:strVal val="visible"/>
                                      </p:to>
                                    </p:set>
                                    <p:animEffect transition="in" filter="fade">
                                      <p:cBhvr>
                                        <p:cTn id="39" dur="500"/>
                                        <p:tgtEl>
                                          <p:spTgt spid="29725"/>
                                        </p:tgtEl>
                                      </p:cBhvr>
                                    </p:animEffect>
                                    <p:anim calcmode="lin" valueType="num">
                                      <p:cBhvr>
                                        <p:cTn id="40" dur="500" fill="hold"/>
                                        <p:tgtEl>
                                          <p:spTgt spid="29725"/>
                                        </p:tgtEl>
                                        <p:attrNameLst>
                                          <p:attrName>ppt_x</p:attrName>
                                        </p:attrNameLst>
                                      </p:cBhvr>
                                      <p:tavLst>
                                        <p:tav tm="0">
                                          <p:val>
                                            <p:strVal val="#ppt_x"/>
                                          </p:val>
                                        </p:tav>
                                        <p:tav tm="100000">
                                          <p:val>
                                            <p:strVal val="#ppt_x"/>
                                          </p:val>
                                        </p:tav>
                                      </p:tavLst>
                                    </p:anim>
                                    <p:anim calcmode="lin" valueType="num">
                                      <p:cBhvr>
                                        <p:cTn id="41" dur="500" fill="hold"/>
                                        <p:tgtEl>
                                          <p:spTgt spid="29725"/>
                                        </p:tgtEl>
                                        <p:attrNameLst>
                                          <p:attrName>ppt_y</p:attrName>
                                        </p:attrNameLst>
                                      </p:cBhvr>
                                      <p:tavLst>
                                        <p:tav tm="0">
                                          <p:val>
                                            <p:strVal val="#ppt_y+.1"/>
                                          </p:val>
                                        </p:tav>
                                        <p:tav tm="100000">
                                          <p:val>
                                            <p:strVal val="#ppt_y"/>
                                          </p:val>
                                        </p:tav>
                                      </p:tavLst>
                                    </p:anim>
                                  </p:childTnLst>
                                </p:cTn>
                              </p:par>
                            </p:childTnLst>
                          </p:cTn>
                        </p:par>
                        <p:par>
                          <p:cTn id="42" fill="hold">
                            <p:stCondLst>
                              <p:cond delay="2000"/>
                            </p:stCondLst>
                            <p:childTnLst>
                              <p:par>
                                <p:cTn id="43" presetID="47" presetClass="entr" presetSubtype="0" fill="hold" grpId="0" nodeType="afterEffect">
                                  <p:stCondLst>
                                    <p:cond delay="0"/>
                                  </p:stCondLst>
                                  <p:childTnLst>
                                    <p:set>
                                      <p:cBhvr>
                                        <p:cTn id="44" dur="1" fill="hold">
                                          <p:stCondLst>
                                            <p:cond delay="0"/>
                                          </p:stCondLst>
                                        </p:cTn>
                                        <p:tgtEl>
                                          <p:spTgt spid="29729"/>
                                        </p:tgtEl>
                                        <p:attrNameLst>
                                          <p:attrName>style.visibility</p:attrName>
                                        </p:attrNameLst>
                                      </p:cBhvr>
                                      <p:to>
                                        <p:strVal val="visible"/>
                                      </p:to>
                                    </p:set>
                                    <p:animEffect transition="in" filter="fade">
                                      <p:cBhvr>
                                        <p:cTn id="45" dur="500"/>
                                        <p:tgtEl>
                                          <p:spTgt spid="29729"/>
                                        </p:tgtEl>
                                      </p:cBhvr>
                                    </p:animEffect>
                                    <p:anim calcmode="lin" valueType="num">
                                      <p:cBhvr>
                                        <p:cTn id="46" dur="500" fill="hold"/>
                                        <p:tgtEl>
                                          <p:spTgt spid="29729"/>
                                        </p:tgtEl>
                                        <p:attrNameLst>
                                          <p:attrName>ppt_x</p:attrName>
                                        </p:attrNameLst>
                                      </p:cBhvr>
                                      <p:tavLst>
                                        <p:tav tm="0">
                                          <p:val>
                                            <p:strVal val="#ppt_x"/>
                                          </p:val>
                                        </p:tav>
                                        <p:tav tm="100000">
                                          <p:val>
                                            <p:strVal val="#ppt_x"/>
                                          </p:val>
                                        </p:tav>
                                      </p:tavLst>
                                    </p:anim>
                                    <p:anim calcmode="lin" valueType="num">
                                      <p:cBhvr>
                                        <p:cTn id="47" dur="500" fill="hold"/>
                                        <p:tgtEl>
                                          <p:spTgt spid="297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29731"/>
                                        </p:tgtEl>
                                        <p:attrNameLst>
                                          <p:attrName>style.visibility</p:attrName>
                                        </p:attrNameLst>
                                      </p:cBhvr>
                                      <p:to>
                                        <p:strVal val="visible"/>
                                      </p:to>
                                    </p:set>
                                    <p:animEffect transition="in" filter="fade">
                                      <p:cBhvr>
                                        <p:cTn id="50" dur="500"/>
                                        <p:tgtEl>
                                          <p:spTgt spid="29731"/>
                                        </p:tgtEl>
                                      </p:cBhvr>
                                    </p:animEffect>
                                    <p:anim calcmode="lin" valueType="num">
                                      <p:cBhvr>
                                        <p:cTn id="51" dur="500" fill="hold"/>
                                        <p:tgtEl>
                                          <p:spTgt spid="29731"/>
                                        </p:tgtEl>
                                        <p:attrNameLst>
                                          <p:attrName>ppt_x</p:attrName>
                                        </p:attrNameLst>
                                      </p:cBhvr>
                                      <p:tavLst>
                                        <p:tav tm="0">
                                          <p:val>
                                            <p:strVal val="#ppt_x"/>
                                          </p:val>
                                        </p:tav>
                                        <p:tav tm="100000">
                                          <p:val>
                                            <p:strVal val="#ppt_x"/>
                                          </p:val>
                                        </p:tav>
                                      </p:tavLst>
                                    </p:anim>
                                    <p:anim calcmode="lin" valueType="num">
                                      <p:cBhvr>
                                        <p:cTn id="52" dur="500" fill="hold"/>
                                        <p:tgtEl>
                                          <p:spTgt spid="29731"/>
                                        </p:tgtEl>
                                        <p:attrNameLst>
                                          <p:attrName>ppt_y</p:attrName>
                                        </p:attrNameLst>
                                      </p:cBhvr>
                                      <p:tavLst>
                                        <p:tav tm="0">
                                          <p:val>
                                            <p:strVal val="#ppt_y+.1"/>
                                          </p:val>
                                        </p:tav>
                                        <p:tav tm="100000">
                                          <p:val>
                                            <p:strVal val="#ppt_y"/>
                                          </p:val>
                                        </p:tav>
                                      </p:tavLst>
                                    </p:anim>
                                  </p:childTnLst>
                                </p:cTn>
                              </p:par>
                            </p:childTnLst>
                          </p:cTn>
                        </p:par>
                        <p:par>
                          <p:cTn id="53" fill="hold">
                            <p:stCondLst>
                              <p:cond delay="2500"/>
                            </p:stCondLst>
                            <p:childTnLst>
                              <p:par>
                                <p:cTn id="54" presetID="42" presetClass="entr" presetSubtype="0" fill="hold" grpId="0" nodeType="afterEffect">
                                  <p:stCondLst>
                                    <p:cond delay="0"/>
                                  </p:stCondLst>
                                  <p:childTnLst>
                                    <p:set>
                                      <p:cBhvr>
                                        <p:cTn id="55" dur="1" fill="hold">
                                          <p:stCondLst>
                                            <p:cond delay="0"/>
                                          </p:stCondLst>
                                        </p:cTn>
                                        <p:tgtEl>
                                          <p:spTgt spid="29728"/>
                                        </p:tgtEl>
                                        <p:attrNameLst>
                                          <p:attrName>style.visibility</p:attrName>
                                        </p:attrNameLst>
                                      </p:cBhvr>
                                      <p:to>
                                        <p:strVal val="visible"/>
                                      </p:to>
                                    </p:set>
                                    <p:animEffect transition="in" filter="fade">
                                      <p:cBhvr>
                                        <p:cTn id="56" dur="500"/>
                                        <p:tgtEl>
                                          <p:spTgt spid="29728"/>
                                        </p:tgtEl>
                                      </p:cBhvr>
                                    </p:animEffect>
                                    <p:anim calcmode="lin" valueType="num">
                                      <p:cBhvr>
                                        <p:cTn id="57" dur="500" fill="hold"/>
                                        <p:tgtEl>
                                          <p:spTgt spid="29728"/>
                                        </p:tgtEl>
                                        <p:attrNameLst>
                                          <p:attrName>ppt_x</p:attrName>
                                        </p:attrNameLst>
                                      </p:cBhvr>
                                      <p:tavLst>
                                        <p:tav tm="0">
                                          <p:val>
                                            <p:strVal val="#ppt_x"/>
                                          </p:val>
                                        </p:tav>
                                        <p:tav tm="100000">
                                          <p:val>
                                            <p:strVal val="#ppt_x"/>
                                          </p:val>
                                        </p:tav>
                                      </p:tavLst>
                                    </p:anim>
                                    <p:anim calcmode="lin" valueType="num">
                                      <p:cBhvr>
                                        <p:cTn id="58" dur="500" fill="hold"/>
                                        <p:tgtEl>
                                          <p:spTgt spid="29728"/>
                                        </p:tgtEl>
                                        <p:attrNameLst>
                                          <p:attrName>ppt_y</p:attrName>
                                        </p:attrNameLst>
                                      </p:cBhvr>
                                      <p:tavLst>
                                        <p:tav tm="0">
                                          <p:val>
                                            <p:strVal val="#ppt_y+.1"/>
                                          </p:val>
                                        </p:tav>
                                        <p:tav tm="100000">
                                          <p:val>
                                            <p:strVal val="#ppt_y"/>
                                          </p:val>
                                        </p:tav>
                                      </p:tavLst>
                                    </p:anim>
                                  </p:childTnLst>
                                </p:cTn>
                              </p:par>
                              <p:par>
                                <p:cTn id="59" presetID="47" presetClass="entr" presetSubtype="0" fill="hold" grpId="0" nodeType="withEffect">
                                  <p:stCondLst>
                                    <p:cond delay="0"/>
                                  </p:stCondLst>
                                  <p:childTnLst>
                                    <p:set>
                                      <p:cBhvr>
                                        <p:cTn id="60" dur="1" fill="hold">
                                          <p:stCondLst>
                                            <p:cond delay="0"/>
                                          </p:stCondLst>
                                        </p:cTn>
                                        <p:tgtEl>
                                          <p:spTgt spid="29726"/>
                                        </p:tgtEl>
                                        <p:attrNameLst>
                                          <p:attrName>style.visibility</p:attrName>
                                        </p:attrNameLst>
                                      </p:cBhvr>
                                      <p:to>
                                        <p:strVal val="visible"/>
                                      </p:to>
                                    </p:set>
                                    <p:animEffect transition="in" filter="fade">
                                      <p:cBhvr>
                                        <p:cTn id="61" dur="500"/>
                                        <p:tgtEl>
                                          <p:spTgt spid="29726"/>
                                        </p:tgtEl>
                                      </p:cBhvr>
                                    </p:animEffect>
                                    <p:anim calcmode="lin" valueType="num">
                                      <p:cBhvr>
                                        <p:cTn id="62" dur="500" fill="hold"/>
                                        <p:tgtEl>
                                          <p:spTgt spid="29726"/>
                                        </p:tgtEl>
                                        <p:attrNameLst>
                                          <p:attrName>ppt_x</p:attrName>
                                        </p:attrNameLst>
                                      </p:cBhvr>
                                      <p:tavLst>
                                        <p:tav tm="0">
                                          <p:val>
                                            <p:strVal val="#ppt_x"/>
                                          </p:val>
                                        </p:tav>
                                        <p:tav tm="100000">
                                          <p:val>
                                            <p:strVal val="#ppt_x"/>
                                          </p:val>
                                        </p:tav>
                                      </p:tavLst>
                                    </p:anim>
                                    <p:anim calcmode="lin" valueType="num">
                                      <p:cBhvr>
                                        <p:cTn id="63" dur="500" fill="hold"/>
                                        <p:tgtEl>
                                          <p:spTgt spid="29726"/>
                                        </p:tgtEl>
                                        <p:attrNameLst>
                                          <p:attrName>ppt_y</p:attrName>
                                        </p:attrNameLst>
                                      </p:cBhvr>
                                      <p:tavLst>
                                        <p:tav tm="0">
                                          <p:val>
                                            <p:strVal val="#ppt_y-.1"/>
                                          </p:val>
                                        </p:tav>
                                        <p:tav tm="100000">
                                          <p:val>
                                            <p:strVal val="#ppt_y"/>
                                          </p:val>
                                        </p:tav>
                                      </p:tavLst>
                                    </p:anim>
                                  </p:childTnLst>
                                </p:cTn>
                              </p:par>
                            </p:childTnLst>
                          </p:cTn>
                        </p:par>
                        <p:par>
                          <p:cTn id="64" fill="hold">
                            <p:stCondLst>
                              <p:cond delay="3000"/>
                            </p:stCondLst>
                            <p:childTnLst>
                              <p:par>
                                <p:cTn id="65" presetID="52" presetClass="entr" presetSubtype="0" fill="hold" grpId="0" nodeType="afterEffect">
                                  <p:stCondLst>
                                    <p:cond delay="0"/>
                                  </p:stCondLst>
                                  <p:childTnLst>
                                    <p:set>
                                      <p:cBhvr>
                                        <p:cTn id="66" dur="1" fill="hold">
                                          <p:stCondLst>
                                            <p:cond delay="0"/>
                                          </p:stCondLst>
                                        </p:cTn>
                                        <p:tgtEl>
                                          <p:spTgt spid="29724"/>
                                        </p:tgtEl>
                                        <p:attrNameLst>
                                          <p:attrName>style.visibility</p:attrName>
                                        </p:attrNameLst>
                                      </p:cBhvr>
                                      <p:to>
                                        <p:strVal val="visible"/>
                                      </p:to>
                                    </p:set>
                                    <p:animScale>
                                      <p:cBhvr>
                                        <p:cTn id="67" dur="500" decel="50000" fill="hold">
                                          <p:stCondLst>
                                            <p:cond delay="0"/>
                                          </p:stCondLst>
                                        </p:cTn>
                                        <p:tgtEl>
                                          <p:spTgt spid="2972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68" dur="500" decel="50000" fill="hold">
                                          <p:stCondLst>
                                            <p:cond delay="0"/>
                                          </p:stCondLst>
                                        </p:cTn>
                                        <p:tgtEl>
                                          <p:spTgt spid="29724"/>
                                        </p:tgtEl>
                                        <p:attrNameLst>
                                          <p:attrName>ppt_x,ppt_y</p:attrName>
                                        </p:attrNameLst>
                                      </p:cBhvr>
                                      <p:rCtr x="0" y="0"/>
                                    </p:animMotion>
                                    <p:animEffect transition="in" filter="fade">
                                      <p:cBhvr>
                                        <p:cTn id="69" dur="500"/>
                                        <p:tgtEl>
                                          <p:spTgt spid="29724"/>
                                        </p:tgtEl>
                                      </p:cBhvr>
                                    </p:animEffect>
                                  </p:childTnLst>
                                </p:cTn>
                              </p:par>
                              <p:par>
                                <p:cTn id="70" presetID="52" presetClass="entr" presetSubtype="0" fill="hold" grpId="0" nodeType="withEffect">
                                  <p:stCondLst>
                                    <p:cond delay="250"/>
                                  </p:stCondLst>
                                  <p:childTnLst>
                                    <p:set>
                                      <p:cBhvr>
                                        <p:cTn id="71" dur="1" fill="hold">
                                          <p:stCondLst>
                                            <p:cond delay="0"/>
                                          </p:stCondLst>
                                        </p:cTn>
                                        <p:tgtEl>
                                          <p:spTgt spid="29730"/>
                                        </p:tgtEl>
                                        <p:attrNameLst>
                                          <p:attrName>style.visibility</p:attrName>
                                        </p:attrNameLst>
                                      </p:cBhvr>
                                      <p:to>
                                        <p:strVal val="visible"/>
                                      </p:to>
                                    </p:set>
                                    <p:animScale>
                                      <p:cBhvr>
                                        <p:cTn id="72" dur="500" decel="50000" fill="hold">
                                          <p:stCondLst>
                                            <p:cond delay="0"/>
                                          </p:stCondLst>
                                        </p:cTn>
                                        <p:tgtEl>
                                          <p:spTgt spid="2973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73" dur="500" decel="50000" fill="hold">
                                          <p:stCondLst>
                                            <p:cond delay="0"/>
                                          </p:stCondLst>
                                        </p:cTn>
                                        <p:tgtEl>
                                          <p:spTgt spid="29730"/>
                                        </p:tgtEl>
                                        <p:attrNameLst>
                                          <p:attrName>ppt_x,ppt_y</p:attrName>
                                        </p:attrNameLst>
                                      </p:cBhvr>
                                      <p:rCtr x="0" y="0"/>
                                    </p:animMotion>
                                    <p:animEffect transition="in" filter="fade">
                                      <p:cBhvr>
                                        <p:cTn id="74" dur="500"/>
                                        <p:tgtEl>
                                          <p:spTgt spid="29730"/>
                                        </p:tgtEl>
                                      </p:cBhvr>
                                    </p:animEffect>
                                  </p:childTnLst>
                                </p:cTn>
                              </p:par>
                              <p:par>
                                <p:cTn id="75" presetID="52" presetClass="entr" presetSubtype="0" fill="hold" grpId="0" nodeType="withEffect">
                                  <p:stCondLst>
                                    <p:cond delay="500"/>
                                  </p:stCondLst>
                                  <p:childTnLst>
                                    <p:set>
                                      <p:cBhvr>
                                        <p:cTn id="76" dur="1" fill="hold">
                                          <p:stCondLst>
                                            <p:cond delay="0"/>
                                          </p:stCondLst>
                                        </p:cTn>
                                        <p:tgtEl>
                                          <p:spTgt spid="29727"/>
                                        </p:tgtEl>
                                        <p:attrNameLst>
                                          <p:attrName>style.visibility</p:attrName>
                                        </p:attrNameLst>
                                      </p:cBhvr>
                                      <p:to>
                                        <p:strVal val="visible"/>
                                      </p:to>
                                    </p:set>
                                    <p:animScale>
                                      <p:cBhvr>
                                        <p:cTn id="77" dur="500" decel="50000" fill="hold">
                                          <p:stCondLst>
                                            <p:cond delay="0"/>
                                          </p:stCondLst>
                                        </p:cTn>
                                        <p:tgtEl>
                                          <p:spTgt spid="2972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78" dur="500" decel="50000" fill="hold">
                                          <p:stCondLst>
                                            <p:cond delay="0"/>
                                          </p:stCondLst>
                                        </p:cTn>
                                        <p:tgtEl>
                                          <p:spTgt spid="29727"/>
                                        </p:tgtEl>
                                        <p:attrNameLst>
                                          <p:attrName>ppt_x,ppt_y</p:attrName>
                                        </p:attrNameLst>
                                      </p:cBhvr>
                                      <p:rCtr x="0" y="0"/>
                                    </p:animMotion>
                                    <p:animEffect transition="in" filter="fade">
                                      <p:cBhvr>
                                        <p:cTn id="79" dur="500"/>
                                        <p:tgtEl>
                                          <p:spTgt spid="29727"/>
                                        </p:tgtEl>
                                      </p:cBhvr>
                                    </p:animEffect>
                                  </p:childTnLst>
                                </p:cTn>
                              </p:par>
                            </p:childTnLst>
                          </p:cTn>
                        </p:par>
                        <p:par>
                          <p:cTn id="80" fill="hold">
                            <p:stCondLst>
                              <p:cond delay="4000"/>
                            </p:stCondLst>
                            <p:childTnLst>
                              <p:par>
                                <p:cTn id="81" presetID="49" presetClass="entr" presetSubtype="0" decel="100000" fill="hold" nodeType="afterEffect">
                                  <p:stCondLst>
                                    <p:cond delay="0"/>
                                  </p:stCondLst>
                                  <p:childTnLst>
                                    <p:set>
                                      <p:cBhvr>
                                        <p:cTn id="82" dur="1" fill="hold">
                                          <p:stCondLst>
                                            <p:cond delay="0"/>
                                          </p:stCondLst>
                                        </p:cTn>
                                        <p:tgtEl>
                                          <p:spTgt spid="29720"/>
                                        </p:tgtEl>
                                        <p:attrNameLst>
                                          <p:attrName>style.visibility</p:attrName>
                                        </p:attrNameLst>
                                      </p:cBhvr>
                                      <p:to>
                                        <p:strVal val="visible"/>
                                      </p:to>
                                    </p:set>
                                    <p:anim calcmode="lin" valueType="num">
                                      <p:cBhvr>
                                        <p:cTn id="83" dur="500" fill="hold"/>
                                        <p:tgtEl>
                                          <p:spTgt spid="29720"/>
                                        </p:tgtEl>
                                        <p:attrNameLst>
                                          <p:attrName>ppt_w</p:attrName>
                                        </p:attrNameLst>
                                      </p:cBhvr>
                                      <p:tavLst>
                                        <p:tav tm="0">
                                          <p:val>
                                            <p:fltVal val="0"/>
                                          </p:val>
                                        </p:tav>
                                        <p:tav tm="100000">
                                          <p:val>
                                            <p:strVal val="#ppt_w"/>
                                          </p:val>
                                        </p:tav>
                                      </p:tavLst>
                                    </p:anim>
                                    <p:anim calcmode="lin" valueType="num">
                                      <p:cBhvr>
                                        <p:cTn id="84" dur="500" fill="hold"/>
                                        <p:tgtEl>
                                          <p:spTgt spid="29720"/>
                                        </p:tgtEl>
                                        <p:attrNameLst>
                                          <p:attrName>ppt_h</p:attrName>
                                        </p:attrNameLst>
                                      </p:cBhvr>
                                      <p:tavLst>
                                        <p:tav tm="0">
                                          <p:val>
                                            <p:fltVal val="0"/>
                                          </p:val>
                                        </p:tav>
                                        <p:tav tm="100000">
                                          <p:val>
                                            <p:strVal val="#ppt_h"/>
                                          </p:val>
                                        </p:tav>
                                      </p:tavLst>
                                    </p:anim>
                                    <p:anim calcmode="lin" valueType="num">
                                      <p:cBhvr>
                                        <p:cTn id="85" dur="500" fill="hold"/>
                                        <p:tgtEl>
                                          <p:spTgt spid="29720"/>
                                        </p:tgtEl>
                                        <p:attrNameLst>
                                          <p:attrName>style.rotation</p:attrName>
                                        </p:attrNameLst>
                                      </p:cBhvr>
                                      <p:tavLst>
                                        <p:tav tm="0">
                                          <p:val>
                                            <p:fltVal val="360"/>
                                          </p:val>
                                        </p:tav>
                                        <p:tav tm="100000">
                                          <p:val>
                                            <p:fltVal val="0"/>
                                          </p:val>
                                        </p:tav>
                                      </p:tavLst>
                                    </p:anim>
                                    <p:animEffect transition="in" filter="fade">
                                      <p:cBhvr>
                                        <p:cTn id="86" dur="500"/>
                                        <p:tgtEl>
                                          <p:spTgt spid="29720"/>
                                        </p:tgtEl>
                                      </p:cBhvr>
                                    </p:animEffect>
                                  </p:childTnLst>
                                </p:cTn>
                              </p:par>
                              <p:par>
                                <p:cTn id="87" presetID="49" presetClass="entr" presetSubtype="0" decel="100000" fill="hold" nodeType="withEffect">
                                  <p:stCondLst>
                                    <p:cond delay="200"/>
                                  </p:stCondLst>
                                  <p:childTnLst>
                                    <p:set>
                                      <p:cBhvr>
                                        <p:cTn id="88" dur="1" fill="hold">
                                          <p:stCondLst>
                                            <p:cond delay="0"/>
                                          </p:stCondLst>
                                        </p:cTn>
                                        <p:tgtEl>
                                          <p:spTgt spid="29721"/>
                                        </p:tgtEl>
                                        <p:attrNameLst>
                                          <p:attrName>style.visibility</p:attrName>
                                        </p:attrNameLst>
                                      </p:cBhvr>
                                      <p:to>
                                        <p:strVal val="visible"/>
                                      </p:to>
                                    </p:set>
                                    <p:anim calcmode="lin" valueType="num">
                                      <p:cBhvr>
                                        <p:cTn id="89" dur="500" fill="hold"/>
                                        <p:tgtEl>
                                          <p:spTgt spid="29721"/>
                                        </p:tgtEl>
                                        <p:attrNameLst>
                                          <p:attrName>ppt_w</p:attrName>
                                        </p:attrNameLst>
                                      </p:cBhvr>
                                      <p:tavLst>
                                        <p:tav tm="0">
                                          <p:val>
                                            <p:fltVal val="0"/>
                                          </p:val>
                                        </p:tav>
                                        <p:tav tm="100000">
                                          <p:val>
                                            <p:strVal val="#ppt_w"/>
                                          </p:val>
                                        </p:tav>
                                      </p:tavLst>
                                    </p:anim>
                                    <p:anim calcmode="lin" valueType="num">
                                      <p:cBhvr>
                                        <p:cTn id="90" dur="500" fill="hold"/>
                                        <p:tgtEl>
                                          <p:spTgt spid="29721"/>
                                        </p:tgtEl>
                                        <p:attrNameLst>
                                          <p:attrName>ppt_h</p:attrName>
                                        </p:attrNameLst>
                                      </p:cBhvr>
                                      <p:tavLst>
                                        <p:tav tm="0">
                                          <p:val>
                                            <p:fltVal val="0"/>
                                          </p:val>
                                        </p:tav>
                                        <p:tav tm="100000">
                                          <p:val>
                                            <p:strVal val="#ppt_h"/>
                                          </p:val>
                                        </p:tav>
                                      </p:tavLst>
                                    </p:anim>
                                    <p:anim calcmode="lin" valueType="num">
                                      <p:cBhvr>
                                        <p:cTn id="91" dur="500" fill="hold"/>
                                        <p:tgtEl>
                                          <p:spTgt spid="29721"/>
                                        </p:tgtEl>
                                        <p:attrNameLst>
                                          <p:attrName>style.rotation</p:attrName>
                                        </p:attrNameLst>
                                      </p:cBhvr>
                                      <p:tavLst>
                                        <p:tav tm="0">
                                          <p:val>
                                            <p:fltVal val="360"/>
                                          </p:val>
                                        </p:tav>
                                        <p:tav tm="100000">
                                          <p:val>
                                            <p:fltVal val="0"/>
                                          </p:val>
                                        </p:tav>
                                      </p:tavLst>
                                    </p:anim>
                                    <p:animEffect transition="in" filter="fade">
                                      <p:cBhvr>
                                        <p:cTn id="92" dur="500"/>
                                        <p:tgtEl>
                                          <p:spTgt spid="29721"/>
                                        </p:tgtEl>
                                      </p:cBhvr>
                                    </p:animEffect>
                                  </p:childTnLst>
                                </p:cTn>
                              </p:par>
                              <p:par>
                                <p:cTn id="93" presetID="49" presetClass="entr" presetSubtype="0" decel="100000" fill="hold" nodeType="withEffect">
                                  <p:stCondLst>
                                    <p:cond delay="400"/>
                                  </p:stCondLst>
                                  <p:childTnLst>
                                    <p:set>
                                      <p:cBhvr>
                                        <p:cTn id="94" dur="1" fill="hold">
                                          <p:stCondLst>
                                            <p:cond delay="0"/>
                                          </p:stCondLst>
                                        </p:cTn>
                                        <p:tgtEl>
                                          <p:spTgt spid="29734"/>
                                        </p:tgtEl>
                                        <p:attrNameLst>
                                          <p:attrName>style.visibility</p:attrName>
                                        </p:attrNameLst>
                                      </p:cBhvr>
                                      <p:to>
                                        <p:strVal val="visible"/>
                                      </p:to>
                                    </p:set>
                                    <p:anim calcmode="lin" valueType="num">
                                      <p:cBhvr>
                                        <p:cTn id="95" dur="500" fill="hold"/>
                                        <p:tgtEl>
                                          <p:spTgt spid="29734"/>
                                        </p:tgtEl>
                                        <p:attrNameLst>
                                          <p:attrName>ppt_w</p:attrName>
                                        </p:attrNameLst>
                                      </p:cBhvr>
                                      <p:tavLst>
                                        <p:tav tm="0">
                                          <p:val>
                                            <p:fltVal val="0"/>
                                          </p:val>
                                        </p:tav>
                                        <p:tav tm="100000">
                                          <p:val>
                                            <p:strVal val="#ppt_w"/>
                                          </p:val>
                                        </p:tav>
                                      </p:tavLst>
                                    </p:anim>
                                    <p:anim calcmode="lin" valueType="num">
                                      <p:cBhvr>
                                        <p:cTn id="96" dur="500" fill="hold"/>
                                        <p:tgtEl>
                                          <p:spTgt spid="29734"/>
                                        </p:tgtEl>
                                        <p:attrNameLst>
                                          <p:attrName>ppt_h</p:attrName>
                                        </p:attrNameLst>
                                      </p:cBhvr>
                                      <p:tavLst>
                                        <p:tav tm="0">
                                          <p:val>
                                            <p:fltVal val="0"/>
                                          </p:val>
                                        </p:tav>
                                        <p:tav tm="100000">
                                          <p:val>
                                            <p:strVal val="#ppt_h"/>
                                          </p:val>
                                        </p:tav>
                                      </p:tavLst>
                                    </p:anim>
                                    <p:anim calcmode="lin" valueType="num">
                                      <p:cBhvr>
                                        <p:cTn id="97" dur="500" fill="hold"/>
                                        <p:tgtEl>
                                          <p:spTgt spid="29734"/>
                                        </p:tgtEl>
                                        <p:attrNameLst>
                                          <p:attrName>style.rotation</p:attrName>
                                        </p:attrNameLst>
                                      </p:cBhvr>
                                      <p:tavLst>
                                        <p:tav tm="0">
                                          <p:val>
                                            <p:fltVal val="360"/>
                                          </p:val>
                                        </p:tav>
                                        <p:tav tm="100000">
                                          <p:val>
                                            <p:fltVal val="0"/>
                                          </p:val>
                                        </p:tav>
                                      </p:tavLst>
                                    </p:anim>
                                    <p:animEffect transition="in" filter="fade">
                                      <p:cBhvr>
                                        <p:cTn id="98" dur="500"/>
                                        <p:tgtEl>
                                          <p:spTgt spid="29734"/>
                                        </p:tgtEl>
                                      </p:cBhvr>
                                    </p:animEffect>
                                  </p:childTnLst>
                                </p:cTn>
                              </p:par>
                              <p:par>
                                <p:cTn id="99" presetID="49" presetClass="entr" presetSubtype="0" decel="100000" fill="hold" nodeType="withEffect">
                                  <p:stCondLst>
                                    <p:cond delay="600"/>
                                  </p:stCondLst>
                                  <p:childTnLst>
                                    <p:set>
                                      <p:cBhvr>
                                        <p:cTn id="100" dur="1" fill="hold">
                                          <p:stCondLst>
                                            <p:cond delay="0"/>
                                          </p:stCondLst>
                                        </p:cTn>
                                        <p:tgtEl>
                                          <p:spTgt spid="29722"/>
                                        </p:tgtEl>
                                        <p:attrNameLst>
                                          <p:attrName>style.visibility</p:attrName>
                                        </p:attrNameLst>
                                      </p:cBhvr>
                                      <p:to>
                                        <p:strVal val="visible"/>
                                      </p:to>
                                    </p:set>
                                    <p:anim calcmode="lin" valueType="num">
                                      <p:cBhvr>
                                        <p:cTn id="101" dur="500" fill="hold"/>
                                        <p:tgtEl>
                                          <p:spTgt spid="29722"/>
                                        </p:tgtEl>
                                        <p:attrNameLst>
                                          <p:attrName>ppt_w</p:attrName>
                                        </p:attrNameLst>
                                      </p:cBhvr>
                                      <p:tavLst>
                                        <p:tav tm="0">
                                          <p:val>
                                            <p:fltVal val="0"/>
                                          </p:val>
                                        </p:tav>
                                        <p:tav tm="100000">
                                          <p:val>
                                            <p:strVal val="#ppt_w"/>
                                          </p:val>
                                        </p:tav>
                                      </p:tavLst>
                                    </p:anim>
                                    <p:anim calcmode="lin" valueType="num">
                                      <p:cBhvr>
                                        <p:cTn id="102" dur="500" fill="hold"/>
                                        <p:tgtEl>
                                          <p:spTgt spid="29722"/>
                                        </p:tgtEl>
                                        <p:attrNameLst>
                                          <p:attrName>ppt_h</p:attrName>
                                        </p:attrNameLst>
                                      </p:cBhvr>
                                      <p:tavLst>
                                        <p:tav tm="0">
                                          <p:val>
                                            <p:fltVal val="0"/>
                                          </p:val>
                                        </p:tav>
                                        <p:tav tm="100000">
                                          <p:val>
                                            <p:strVal val="#ppt_h"/>
                                          </p:val>
                                        </p:tav>
                                      </p:tavLst>
                                    </p:anim>
                                    <p:anim calcmode="lin" valueType="num">
                                      <p:cBhvr>
                                        <p:cTn id="103" dur="500" fill="hold"/>
                                        <p:tgtEl>
                                          <p:spTgt spid="29722"/>
                                        </p:tgtEl>
                                        <p:attrNameLst>
                                          <p:attrName>style.rotation</p:attrName>
                                        </p:attrNameLst>
                                      </p:cBhvr>
                                      <p:tavLst>
                                        <p:tav tm="0">
                                          <p:val>
                                            <p:fltVal val="360"/>
                                          </p:val>
                                        </p:tav>
                                        <p:tav tm="100000">
                                          <p:val>
                                            <p:fltVal val="0"/>
                                          </p:val>
                                        </p:tav>
                                      </p:tavLst>
                                    </p:anim>
                                    <p:animEffect transition="in" filter="fade">
                                      <p:cBhvr>
                                        <p:cTn id="104" dur="500"/>
                                        <p:tgtEl>
                                          <p:spTgt spid="297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17" grpId="0" animBg="1" autoUpdateAnimBg="0"/>
      <p:bldP spid="29718" grpId="0" autoUpdateAnimBg="0"/>
      <p:bldP spid="29719" grpId="0" animBg="1" autoUpdateAnimBg="0"/>
      <p:bldP spid="29723" grpId="0" animBg="1" autoUpdateAnimBg="0"/>
      <p:bldP spid="29724" grpId="0" autoUpdateAnimBg="0"/>
      <p:bldP spid="29725" grpId="0" animBg="1" autoUpdateAnimBg="0"/>
      <p:bldP spid="29726" grpId="0" animBg="1" autoUpdateAnimBg="0"/>
      <p:bldP spid="29727" grpId="0" autoUpdateAnimBg="0"/>
      <p:bldP spid="29728" grpId="0" animBg="1" autoUpdateAnimBg="0"/>
      <p:bldP spid="29729" grpId="0" animBg="1" autoUpdateAnimBg="0"/>
      <p:bldP spid="29730" grpId="0" autoUpdateAnimBg="0"/>
      <p:bldP spid="29731" grpId="0" animBg="1"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淘宝店chenying0907 1"/>
          <p:cNvGrpSpPr/>
          <p:nvPr/>
        </p:nvGrpSpPr>
        <p:grpSpPr>
          <a:xfrm>
            <a:off x="3673632" y="1131940"/>
            <a:ext cx="966620" cy="967086"/>
            <a:chOff x="3673476" y="1131590"/>
            <a:chExt cx="966788" cy="966788"/>
          </a:xfrm>
        </p:grpSpPr>
        <p:sp>
          <p:nvSpPr>
            <p:cNvPr id="6" name="淘宝店chenying0907 5"/>
            <p:cNvSpPr>
              <a:spLocks/>
            </p:cNvSpPr>
            <p:nvPr/>
          </p:nvSpPr>
          <p:spPr bwMode="auto">
            <a:xfrm>
              <a:off x="3673476" y="1131590"/>
              <a:ext cx="966788" cy="966788"/>
            </a:xfrm>
            <a:custGeom>
              <a:avLst/>
              <a:gdLst>
                <a:gd name="T0" fmla="*/ 4869 w 4870"/>
                <a:gd name="T1" fmla="*/ 2493 h 4872"/>
                <a:gd name="T2" fmla="*/ 4866 w 4870"/>
                <a:gd name="T3" fmla="*/ 2310 h 4872"/>
                <a:gd name="T4" fmla="*/ 4793 w 4870"/>
                <a:gd name="T5" fmla="*/ 1827 h 4872"/>
                <a:gd name="T6" fmla="*/ 4630 w 4870"/>
                <a:gd name="T7" fmla="*/ 1380 h 4872"/>
                <a:gd name="T8" fmla="*/ 4386 w 4870"/>
                <a:gd name="T9" fmla="*/ 979 h 4872"/>
                <a:gd name="T10" fmla="*/ 4072 w 4870"/>
                <a:gd name="T11" fmla="*/ 633 h 4872"/>
                <a:gd name="T12" fmla="*/ 3698 w 4870"/>
                <a:gd name="T13" fmla="*/ 353 h 4872"/>
                <a:gd name="T14" fmla="*/ 3272 w 4870"/>
                <a:gd name="T15" fmla="*/ 148 h 4872"/>
                <a:gd name="T16" fmla="*/ 2805 w 4870"/>
                <a:gd name="T17" fmla="*/ 28 h 4872"/>
                <a:gd name="T18" fmla="*/ 2309 w 4870"/>
                <a:gd name="T19" fmla="*/ 3 h 4872"/>
                <a:gd name="T20" fmla="*/ 1826 w 4870"/>
                <a:gd name="T21" fmla="*/ 77 h 4872"/>
                <a:gd name="T22" fmla="*/ 1380 w 4870"/>
                <a:gd name="T23" fmla="*/ 240 h 4872"/>
                <a:gd name="T24" fmla="*/ 979 w 4870"/>
                <a:gd name="T25" fmla="*/ 484 h 4872"/>
                <a:gd name="T26" fmla="*/ 633 w 4870"/>
                <a:gd name="T27" fmla="*/ 798 h 4872"/>
                <a:gd name="T28" fmla="*/ 353 w 4870"/>
                <a:gd name="T29" fmla="*/ 1173 h 4872"/>
                <a:gd name="T30" fmla="*/ 148 w 4870"/>
                <a:gd name="T31" fmla="*/ 1599 h 4872"/>
                <a:gd name="T32" fmla="*/ 29 w 4870"/>
                <a:gd name="T33" fmla="*/ 2064 h 4872"/>
                <a:gd name="T34" fmla="*/ 4 w 4870"/>
                <a:gd name="T35" fmla="*/ 2562 h 4872"/>
                <a:gd name="T36" fmla="*/ 77 w 4870"/>
                <a:gd name="T37" fmla="*/ 3044 h 4872"/>
                <a:gd name="T38" fmla="*/ 240 w 4870"/>
                <a:gd name="T39" fmla="*/ 3492 h 4872"/>
                <a:gd name="T40" fmla="*/ 484 w 4870"/>
                <a:gd name="T41" fmla="*/ 3893 h 4872"/>
                <a:gd name="T42" fmla="*/ 798 w 4870"/>
                <a:gd name="T43" fmla="*/ 4238 h 4872"/>
                <a:gd name="T44" fmla="*/ 1172 w 4870"/>
                <a:gd name="T45" fmla="*/ 4519 h 4872"/>
                <a:gd name="T46" fmla="*/ 1598 w 4870"/>
                <a:gd name="T47" fmla="*/ 4724 h 4872"/>
                <a:gd name="T48" fmla="*/ 2064 w 4870"/>
                <a:gd name="T49" fmla="*/ 4844 h 4872"/>
                <a:gd name="T50" fmla="*/ 2480 w 4870"/>
                <a:gd name="T51" fmla="*/ 4871 h 4872"/>
                <a:gd name="T52" fmla="*/ 2656 w 4870"/>
                <a:gd name="T53" fmla="*/ 4862 h 4872"/>
                <a:gd name="T54" fmla="*/ 2829 w 4870"/>
                <a:gd name="T55" fmla="*/ 4840 h 4872"/>
                <a:gd name="T56" fmla="*/ 2997 w 4870"/>
                <a:gd name="T57" fmla="*/ 4807 h 4872"/>
                <a:gd name="T58" fmla="*/ 3160 w 4870"/>
                <a:gd name="T59" fmla="*/ 4761 h 4872"/>
                <a:gd name="T60" fmla="*/ 3320 w 4870"/>
                <a:gd name="T61" fmla="*/ 4704 h 4872"/>
                <a:gd name="T62" fmla="*/ 3477 w 4870"/>
                <a:gd name="T63" fmla="*/ 4636 h 4872"/>
                <a:gd name="T64" fmla="*/ 3630 w 4870"/>
                <a:gd name="T65" fmla="*/ 4556 h 4872"/>
                <a:gd name="T66" fmla="*/ 3763 w 4870"/>
                <a:gd name="T67" fmla="*/ 4477 h 4872"/>
                <a:gd name="T68" fmla="*/ 3863 w 4870"/>
                <a:gd name="T69" fmla="*/ 4415 h 4872"/>
                <a:gd name="T70" fmla="*/ 3937 w 4870"/>
                <a:gd name="T71" fmla="*/ 4396 h 4872"/>
                <a:gd name="T72" fmla="*/ 3997 w 4870"/>
                <a:gd name="T73" fmla="*/ 4415 h 4872"/>
                <a:gd name="T74" fmla="*/ 4077 w 4870"/>
                <a:gd name="T75" fmla="*/ 4475 h 4872"/>
                <a:gd name="T76" fmla="*/ 4178 w 4870"/>
                <a:gd name="T77" fmla="*/ 4554 h 4872"/>
                <a:gd name="T78" fmla="*/ 4289 w 4870"/>
                <a:gd name="T79" fmla="*/ 4616 h 4872"/>
                <a:gd name="T80" fmla="*/ 4439 w 4870"/>
                <a:gd name="T81" fmla="*/ 4663 h 4872"/>
                <a:gd name="T82" fmla="*/ 4639 w 4870"/>
                <a:gd name="T83" fmla="*/ 4686 h 4872"/>
                <a:gd name="T84" fmla="*/ 4639 w 4870"/>
                <a:gd name="T85" fmla="*/ 4649 h 4872"/>
                <a:gd name="T86" fmla="*/ 4574 w 4870"/>
                <a:gd name="T87" fmla="*/ 4590 h 4872"/>
                <a:gd name="T88" fmla="*/ 4525 w 4870"/>
                <a:gd name="T89" fmla="*/ 4522 h 4872"/>
                <a:gd name="T90" fmla="*/ 4489 w 4870"/>
                <a:gd name="T91" fmla="*/ 4448 h 4872"/>
                <a:gd name="T92" fmla="*/ 4466 w 4870"/>
                <a:gd name="T93" fmla="*/ 4370 h 4872"/>
                <a:gd name="T94" fmla="*/ 4453 w 4870"/>
                <a:gd name="T95" fmla="*/ 4292 h 4872"/>
                <a:gd name="T96" fmla="*/ 4453 w 4870"/>
                <a:gd name="T97" fmla="*/ 4163 h 4872"/>
                <a:gd name="T98" fmla="*/ 4480 w 4870"/>
                <a:gd name="T99" fmla="*/ 4020 h 4872"/>
                <a:gd name="T100" fmla="*/ 4529 w 4870"/>
                <a:gd name="T101" fmla="*/ 3866 h 4872"/>
                <a:gd name="T102" fmla="*/ 4648 w 4870"/>
                <a:gd name="T103" fmla="*/ 3566 h 4872"/>
                <a:gd name="T104" fmla="*/ 4737 w 4870"/>
                <a:gd name="T105" fmla="*/ 3319 h 4872"/>
                <a:gd name="T106" fmla="*/ 4800 w 4870"/>
                <a:gd name="T107" fmla="*/ 3098 h 4872"/>
                <a:gd name="T108" fmla="*/ 4846 w 4870"/>
                <a:gd name="T109" fmla="*/ 2853 h 4872"/>
                <a:gd name="T110" fmla="*/ 4869 w 4870"/>
                <a:gd name="T111" fmla="*/ 2581 h 4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70" h="4872">
                  <a:moveTo>
                    <a:pt x="4870" y="2508"/>
                  </a:moveTo>
                  <a:lnTo>
                    <a:pt x="4869" y="2510"/>
                  </a:lnTo>
                  <a:lnTo>
                    <a:pt x="4867" y="2512"/>
                  </a:lnTo>
                  <a:lnTo>
                    <a:pt x="4869" y="2493"/>
                  </a:lnTo>
                  <a:lnTo>
                    <a:pt x="4869" y="2474"/>
                  </a:lnTo>
                  <a:lnTo>
                    <a:pt x="4870" y="2455"/>
                  </a:lnTo>
                  <a:lnTo>
                    <a:pt x="4870" y="2435"/>
                  </a:lnTo>
                  <a:lnTo>
                    <a:pt x="4866" y="2310"/>
                  </a:lnTo>
                  <a:lnTo>
                    <a:pt x="4857" y="2186"/>
                  </a:lnTo>
                  <a:lnTo>
                    <a:pt x="4842" y="2064"/>
                  </a:lnTo>
                  <a:lnTo>
                    <a:pt x="4820" y="1945"/>
                  </a:lnTo>
                  <a:lnTo>
                    <a:pt x="4793" y="1827"/>
                  </a:lnTo>
                  <a:lnTo>
                    <a:pt x="4760" y="1712"/>
                  </a:lnTo>
                  <a:lnTo>
                    <a:pt x="4722" y="1599"/>
                  </a:lnTo>
                  <a:lnTo>
                    <a:pt x="4678" y="1487"/>
                  </a:lnTo>
                  <a:lnTo>
                    <a:pt x="4630" y="1380"/>
                  </a:lnTo>
                  <a:lnTo>
                    <a:pt x="4576" y="1275"/>
                  </a:lnTo>
                  <a:lnTo>
                    <a:pt x="4517" y="1173"/>
                  </a:lnTo>
                  <a:lnTo>
                    <a:pt x="4454" y="1073"/>
                  </a:lnTo>
                  <a:lnTo>
                    <a:pt x="4386" y="979"/>
                  </a:lnTo>
                  <a:lnTo>
                    <a:pt x="4313" y="886"/>
                  </a:lnTo>
                  <a:lnTo>
                    <a:pt x="4238" y="798"/>
                  </a:lnTo>
                  <a:lnTo>
                    <a:pt x="4156" y="714"/>
                  </a:lnTo>
                  <a:lnTo>
                    <a:pt x="4072" y="633"/>
                  </a:lnTo>
                  <a:lnTo>
                    <a:pt x="3984" y="556"/>
                  </a:lnTo>
                  <a:lnTo>
                    <a:pt x="3892" y="484"/>
                  </a:lnTo>
                  <a:lnTo>
                    <a:pt x="3796" y="416"/>
                  </a:lnTo>
                  <a:lnTo>
                    <a:pt x="3698" y="353"/>
                  </a:lnTo>
                  <a:lnTo>
                    <a:pt x="3595" y="294"/>
                  </a:lnTo>
                  <a:lnTo>
                    <a:pt x="3490" y="240"/>
                  </a:lnTo>
                  <a:lnTo>
                    <a:pt x="3382" y="192"/>
                  </a:lnTo>
                  <a:lnTo>
                    <a:pt x="3272" y="148"/>
                  </a:lnTo>
                  <a:lnTo>
                    <a:pt x="3159" y="109"/>
                  </a:lnTo>
                  <a:lnTo>
                    <a:pt x="3043" y="77"/>
                  </a:lnTo>
                  <a:lnTo>
                    <a:pt x="2926" y="50"/>
                  </a:lnTo>
                  <a:lnTo>
                    <a:pt x="2805" y="28"/>
                  </a:lnTo>
                  <a:lnTo>
                    <a:pt x="2684" y="12"/>
                  </a:lnTo>
                  <a:lnTo>
                    <a:pt x="2561" y="3"/>
                  </a:lnTo>
                  <a:lnTo>
                    <a:pt x="2434" y="0"/>
                  </a:lnTo>
                  <a:lnTo>
                    <a:pt x="2309" y="3"/>
                  </a:lnTo>
                  <a:lnTo>
                    <a:pt x="2187" y="12"/>
                  </a:lnTo>
                  <a:lnTo>
                    <a:pt x="2064" y="28"/>
                  </a:lnTo>
                  <a:lnTo>
                    <a:pt x="1944" y="50"/>
                  </a:lnTo>
                  <a:lnTo>
                    <a:pt x="1826" y="77"/>
                  </a:lnTo>
                  <a:lnTo>
                    <a:pt x="1711" y="109"/>
                  </a:lnTo>
                  <a:lnTo>
                    <a:pt x="1598" y="148"/>
                  </a:lnTo>
                  <a:lnTo>
                    <a:pt x="1488" y="192"/>
                  </a:lnTo>
                  <a:lnTo>
                    <a:pt x="1380" y="240"/>
                  </a:lnTo>
                  <a:lnTo>
                    <a:pt x="1275" y="294"/>
                  </a:lnTo>
                  <a:lnTo>
                    <a:pt x="1172" y="353"/>
                  </a:lnTo>
                  <a:lnTo>
                    <a:pt x="1074" y="416"/>
                  </a:lnTo>
                  <a:lnTo>
                    <a:pt x="979" y="484"/>
                  </a:lnTo>
                  <a:lnTo>
                    <a:pt x="886" y="556"/>
                  </a:lnTo>
                  <a:lnTo>
                    <a:pt x="798" y="633"/>
                  </a:lnTo>
                  <a:lnTo>
                    <a:pt x="714" y="714"/>
                  </a:lnTo>
                  <a:lnTo>
                    <a:pt x="633" y="798"/>
                  </a:lnTo>
                  <a:lnTo>
                    <a:pt x="556" y="886"/>
                  </a:lnTo>
                  <a:lnTo>
                    <a:pt x="484" y="979"/>
                  </a:lnTo>
                  <a:lnTo>
                    <a:pt x="416" y="1073"/>
                  </a:lnTo>
                  <a:lnTo>
                    <a:pt x="353" y="1173"/>
                  </a:lnTo>
                  <a:lnTo>
                    <a:pt x="295" y="1275"/>
                  </a:lnTo>
                  <a:lnTo>
                    <a:pt x="240" y="1380"/>
                  </a:lnTo>
                  <a:lnTo>
                    <a:pt x="192" y="1487"/>
                  </a:lnTo>
                  <a:lnTo>
                    <a:pt x="148" y="1599"/>
                  </a:lnTo>
                  <a:lnTo>
                    <a:pt x="110" y="1712"/>
                  </a:lnTo>
                  <a:lnTo>
                    <a:pt x="77" y="1827"/>
                  </a:lnTo>
                  <a:lnTo>
                    <a:pt x="50" y="1945"/>
                  </a:lnTo>
                  <a:lnTo>
                    <a:pt x="29" y="2064"/>
                  </a:lnTo>
                  <a:lnTo>
                    <a:pt x="13" y="2186"/>
                  </a:lnTo>
                  <a:lnTo>
                    <a:pt x="4" y="2310"/>
                  </a:lnTo>
                  <a:lnTo>
                    <a:pt x="0" y="2435"/>
                  </a:lnTo>
                  <a:lnTo>
                    <a:pt x="4" y="2562"/>
                  </a:lnTo>
                  <a:lnTo>
                    <a:pt x="13" y="2685"/>
                  </a:lnTo>
                  <a:lnTo>
                    <a:pt x="29" y="2806"/>
                  </a:lnTo>
                  <a:lnTo>
                    <a:pt x="50" y="2927"/>
                  </a:lnTo>
                  <a:lnTo>
                    <a:pt x="77" y="3044"/>
                  </a:lnTo>
                  <a:lnTo>
                    <a:pt x="110" y="3160"/>
                  </a:lnTo>
                  <a:lnTo>
                    <a:pt x="148" y="3273"/>
                  </a:lnTo>
                  <a:lnTo>
                    <a:pt x="192" y="3384"/>
                  </a:lnTo>
                  <a:lnTo>
                    <a:pt x="240" y="3492"/>
                  </a:lnTo>
                  <a:lnTo>
                    <a:pt x="295" y="3597"/>
                  </a:lnTo>
                  <a:lnTo>
                    <a:pt x="353" y="3699"/>
                  </a:lnTo>
                  <a:lnTo>
                    <a:pt x="416" y="3797"/>
                  </a:lnTo>
                  <a:lnTo>
                    <a:pt x="484" y="3893"/>
                  </a:lnTo>
                  <a:lnTo>
                    <a:pt x="556" y="3985"/>
                  </a:lnTo>
                  <a:lnTo>
                    <a:pt x="633" y="4074"/>
                  </a:lnTo>
                  <a:lnTo>
                    <a:pt x="714" y="4158"/>
                  </a:lnTo>
                  <a:lnTo>
                    <a:pt x="798" y="4238"/>
                  </a:lnTo>
                  <a:lnTo>
                    <a:pt x="886" y="4315"/>
                  </a:lnTo>
                  <a:lnTo>
                    <a:pt x="979" y="4387"/>
                  </a:lnTo>
                  <a:lnTo>
                    <a:pt x="1074" y="4456"/>
                  </a:lnTo>
                  <a:lnTo>
                    <a:pt x="1172" y="4519"/>
                  </a:lnTo>
                  <a:lnTo>
                    <a:pt x="1275" y="4578"/>
                  </a:lnTo>
                  <a:lnTo>
                    <a:pt x="1380" y="4632"/>
                  </a:lnTo>
                  <a:lnTo>
                    <a:pt x="1488" y="4680"/>
                  </a:lnTo>
                  <a:lnTo>
                    <a:pt x="1598" y="4724"/>
                  </a:lnTo>
                  <a:lnTo>
                    <a:pt x="1711" y="4761"/>
                  </a:lnTo>
                  <a:lnTo>
                    <a:pt x="1826" y="4795"/>
                  </a:lnTo>
                  <a:lnTo>
                    <a:pt x="1944" y="4822"/>
                  </a:lnTo>
                  <a:lnTo>
                    <a:pt x="2064" y="4844"/>
                  </a:lnTo>
                  <a:lnTo>
                    <a:pt x="2187" y="4858"/>
                  </a:lnTo>
                  <a:lnTo>
                    <a:pt x="2309" y="4869"/>
                  </a:lnTo>
                  <a:lnTo>
                    <a:pt x="2434" y="4872"/>
                  </a:lnTo>
                  <a:lnTo>
                    <a:pt x="2480" y="4871"/>
                  </a:lnTo>
                  <a:lnTo>
                    <a:pt x="2525" y="4870"/>
                  </a:lnTo>
                  <a:lnTo>
                    <a:pt x="2569" y="4869"/>
                  </a:lnTo>
                  <a:lnTo>
                    <a:pt x="2614" y="4865"/>
                  </a:lnTo>
                  <a:lnTo>
                    <a:pt x="2656" y="4862"/>
                  </a:lnTo>
                  <a:lnTo>
                    <a:pt x="2700" y="4857"/>
                  </a:lnTo>
                  <a:lnTo>
                    <a:pt x="2743" y="4853"/>
                  </a:lnTo>
                  <a:lnTo>
                    <a:pt x="2786" y="4847"/>
                  </a:lnTo>
                  <a:lnTo>
                    <a:pt x="2829" y="4840"/>
                  </a:lnTo>
                  <a:lnTo>
                    <a:pt x="2872" y="4832"/>
                  </a:lnTo>
                  <a:lnTo>
                    <a:pt x="2913" y="4825"/>
                  </a:lnTo>
                  <a:lnTo>
                    <a:pt x="2955" y="4817"/>
                  </a:lnTo>
                  <a:lnTo>
                    <a:pt x="2997" y="4807"/>
                  </a:lnTo>
                  <a:lnTo>
                    <a:pt x="3038" y="4796"/>
                  </a:lnTo>
                  <a:lnTo>
                    <a:pt x="3079" y="4785"/>
                  </a:lnTo>
                  <a:lnTo>
                    <a:pt x="3120" y="4774"/>
                  </a:lnTo>
                  <a:lnTo>
                    <a:pt x="3160" y="4761"/>
                  </a:lnTo>
                  <a:lnTo>
                    <a:pt x="3201" y="4748"/>
                  </a:lnTo>
                  <a:lnTo>
                    <a:pt x="3241" y="4734"/>
                  </a:lnTo>
                  <a:lnTo>
                    <a:pt x="3281" y="4720"/>
                  </a:lnTo>
                  <a:lnTo>
                    <a:pt x="3320" y="4704"/>
                  </a:lnTo>
                  <a:lnTo>
                    <a:pt x="3360" y="4688"/>
                  </a:lnTo>
                  <a:lnTo>
                    <a:pt x="3399" y="4671"/>
                  </a:lnTo>
                  <a:lnTo>
                    <a:pt x="3439" y="4654"/>
                  </a:lnTo>
                  <a:lnTo>
                    <a:pt x="3477" y="4636"/>
                  </a:lnTo>
                  <a:lnTo>
                    <a:pt x="3516" y="4617"/>
                  </a:lnTo>
                  <a:lnTo>
                    <a:pt x="3555" y="4597"/>
                  </a:lnTo>
                  <a:lnTo>
                    <a:pt x="3593" y="4577"/>
                  </a:lnTo>
                  <a:lnTo>
                    <a:pt x="3630" y="4556"/>
                  </a:lnTo>
                  <a:lnTo>
                    <a:pt x="3668" y="4535"/>
                  </a:lnTo>
                  <a:lnTo>
                    <a:pt x="3707" y="4512"/>
                  </a:lnTo>
                  <a:lnTo>
                    <a:pt x="3744" y="4489"/>
                  </a:lnTo>
                  <a:lnTo>
                    <a:pt x="3763" y="4477"/>
                  </a:lnTo>
                  <a:lnTo>
                    <a:pt x="3787" y="4463"/>
                  </a:lnTo>
                  <a:lnTo>
                    <a:pt x="3813" y="4447"/>
                  </a:lnTo>
                  <a:lnTo>
                    <a:pt x="3843" y="4428"/>
                  </a:lnTo>
                  <a:lnTo>
                    <a:pt x="3863" y="4415"/>
                  </a:lnTo>
                  <a:lnTo>
                    <a:pt x="3884" y="4406"/>
                  </a:lnTo>
                  <a:lnTo>
                    <a:pt x="3902" y="4401"/>
                  </a:lnTo>
                  <a:lnTo>
                    <a:pt x="3920" y="4397"/>
                  </a:lnTo>
                  <a:lnTo>
                    <a:pt x="3937" y="4396"/>
                  </a:lnTo>
                  <a:lnTo>
                    <a:pt x="3952" y="4398"/>
                  </a:lnTo>
                  <a:lnTo>
                    <a:pt x="3968" y="4402"/>
                  </a:lnTo>
                  <a:lnTo>
                    <a:pt x="3983" y="4407"/>
                  </a:lnTo>
                  <a:lnTo>
                    <a:pt x="3997" y="4415"/>
                  </a:lnTo>
                  <a:lnTo>
                    <a:pt x="4013" y="4424"/>
                  </a:lnTo>
                  <a:lnTo>
                    <a:pt x="4028" y="4436"/>
                  </a:lnTo>
                  <a:lnTo>
                    <a:pt x="4044" y="4448"/>
                  </a:lnTo>
                  <a:lnTo>
                    <a:pt x="4077" y="4475"/>
                  </a:lnTo>
                  <a:lnTo>
                    <a:pt x="4114" y="4505"/>
                  </a:lnTo>
                  <a:lnTo>
                    <a:pt x="4134" y="4521"/>
                  </a:lnTo>
                  <a:lnTo>
                    <a:pt x="4155" y="4538"/>
                  </a:lnTo>
                  <a:lnTo>
                    <a:pt x="4178" y="4554"/>
                  </a:lnTo>
                  <a:lnTo>
                    <a:pt x="4203" y="4570"/>
                  </a:lnTo>
                  <a:lnTo>
                    <a:pt x="4230" y="4586"/>
                  </a:lnTo>
                  <a:lnTo>
                    <a:pt x="4258" y="4601"/>
                  </a:lnTo>
                  <a:lnTo>
                    <a:pt x="4289" y="4616"/>
                  </a:lnTo>
                  <a:lnTo>
                    <a:pt x="4322" y="4630"/>
                  </a:lnTo>
                  <a:lnTo>
                    <a:pt x="4358" y="4642"/>
                  </a:lnTo>
                  <a:lnTo>
                    <a:pt x="4398" y="4653"/>
                  </a:lnTo>
                  <a:lnTo>
                    <a:pt x="4439" y="4663"/>
                  </a:lnTo>
                  <a:lnTo>
                    <a:pt x="4483" y="4671"/>
                  </a:lnTo>
                  <a:lnTo>
                    <a:pt x="4532" y="4678"/>
                  </a:lnTo>
                  <a:lnTo>
                    <a:pt x="4583" y="4683"/>
                  </a:lnTo>
                  <a:lnTo>
                    <a:pt x="4639" y="4686"/>
                  </a:lnTo>
                  <a:lnTo>
                    <a:pt x="4697" y="4686"/>
                  </a:lnTo>
                  <a:lnTo>
                    <a:pt x="4677" y="4675"/>
                  </a:lnTo>
                  <a:lnTo>
                    <a:pt x="4657" y="4662"/>
                  </a:lnTo>
                  <a:lnTo>
                    <a:pt x="4639" y="4649"/>
                  </a:lnTo>
                  <a:lnTo>
                    <a:pt x="4621" y="4635"/>
                  </a:lnTo>
                  <a:lnTo>
                    <a:pt x="4604" y="4620"/>
                  </a:lnTo>
                  <a:lnTo>
                    <a:pt x="4589" y="4606"/>
                  </a:lnTo>
                  <a:lnTo>
                    <a:pt x="4574" y="4590"/>
                  </a:lnTo>
                  <a:lnTo>
                    <a:pt x="4561" y="4574"/>
                  </a:lnTo>
                  <a:lnTo>
                    <a:pt x="4547" y="4557"/>
                  </a:lnTo>
                  <a:lnTo>
                    <a:pt x="4536" y="4540"/>
                  </a:lnTo>
                  <a:lnTo>
                    <a:pt x="4525" y="4522"/>
                  </a:lnTo>
                  <a:lnTo>
                    <a:pt x="4515" y="4504"/>
                  </a:lnTo>
                  <a:lnTo>
                    <a:pt x="4506" y="4486"/>
                  </a:lnTo>
                  <a:lnTo>
                    <a:pt x="4497" y="4467"/>
                  </a:lnTo>
                  <a:lnTo>
                    <a:pt x="4489" y="4448"/>
                  </a:lnTo>
                  <a:lnTo>
                    <a:pt x="4482" y="4429"/>
                  </a:lnTo>
                  <a:lnTo>
                    <a:pt x="4476" y="4410"/>
                  </a:lnTo>
                  <a:lnTo>
                    <a:pt x="4471" y="4390"/>
                  </a:lnTo>
                  <a:lnTo>
                    <a:pt x="4466" y="4370"/>
                  </a:lnTo>
                  <a:lnTo>
                    <a:pt x="4462" y="4351"/>
                  </a:lnTo>
                  <a:lnTo>
                    <a:pt x="4458" y="4332"/>
                  </a:lnTo>
                  <a:lnTo>
                    <a:pt x="4455" y="4312"/>
                  </a:lnTo>
                  <a:lnTo>
                    <a:pt x="4453" y="4292"/>
                  </a:lnTo>
                  <a:lnTo>
                    <a:pt x="4452" y="4273"/>
                  </a:lnTo>
                  <a:lnTo>
                    <a:pt x="4449" y="4235"/>
                  </a:lnTo>
                  <a:lnTo>
                    <a:pt x="4450" y="4198"/>
                  </a:lnTo>
                  <a:lnTo>
                    <a:pt x="4453" y="4163"/>
                  </a:lnTo>
                  <a:lnTo>
                    <a:pt x="4457" y="4129"/>
                  </a:lnTo>
                  <a:lnTo>
                    <a:pt x="4463" y="4093"/>
                  </a:lnTo>
                  <a:lnTo>
                    <a:pt x="4471" y="4057"/>
                  </a:lnTo>
                  <a:lnTo>
                    <a:pt x="4480" y="4020"/>
                  </a:lnTo>
                  <a:lnTo>
                    <a:pt x="4490" y="3982"/>
                  </a:lnTo>
                  <a:lnTo>
                    <a:pt x="4502" y="3944"/>
                  </a:lnTo>
                  <a:lnTo>
                    <a:pt x="4516" y="3906"/>
                  </a:lnTo>
                  <a:lnTo>
                    <a:pt x="4529" y="3866"/>
                  </a:lnTo>
                  <a:lnTo>
                    <a:pt x="4545" y="3826"/>
                  </a:lnTo>
                  <a:lnTo>
                    <a:pt x="4577" y="3743"/>
                  </a:lnTo>
                  <a:lnTo>
                    <a:pt x="4612" y="3656"/>
                  </a:lnTo>
                  <a:lnTo>
                    <a:pt x="4648" y="3566"/>
                  </a:lnTo>
                  <a:lnTo>
                    <a:pt x="4684" y="3470"/>
                  </a:lnTo>
                  <a:lnTo>
                    <a:pt x="4702" y="3421"/>
                  </a:lnTo>
                  <a:lnTo>
                    <a:pt x="4720" y="3371"/>
                  </a:lnTo>
                  <a:lnTo>
                    <a:pt x="4737" y="3319"/>
                  </a:lnTo>
                  <a:lnTo>
                    <a:pt x="4754" y="3266"/>
                  </a:lnTo>
                  <a:lnTo>
                    <a:pt x="4769" y="3211"/>
                  </a:lnTo>
                  <a:lnTo>
                    <a:pt x="4785" y="3156"/>
                  </a:lnTo>
                  <a:lnTo>
                    <a:pt x="4800" y="3098"/>
                  </a:lnTo>
                  <a:lnTo>
                    <a:pt x="4812" y="3039"/>
                  </a:lnTo>
                  <a:lnTo>
                    <a:pt x="4825" y="2979"/>
                  </a:lnTo>
                  <a:lnTo>
                    <a:pt x="4836" y="2917"/>
                  </a:lnTo>
                  <a:lnTo>
                    <a:pt x="4846" y="2853"/>
                  </a:lnTo>
                  <a:lnTo>
                    <a:pt x="4854" y="2787"/>
                  </a:lnTo>
                  <a:lnTo>
                    <a:pt x="4861" y="2721"/>
                  </a:lnTo>
                  <a:lnTo>
                    <a:pt x="4865" y="2652"/>
                  </a:lnTo>
                  <a:lnTo>
                    <a:pt x="4869" y="2581"/>
                  </a:lnTo>
                  <a:lnTo>
                    <a:pt x="4870" y="2508"/>
                  </a:lnTo>
                  <a:close/>
                </a:path>
              </a:pathLst>
            </a:custGeom>
            <a:solidFill>
              <a:schemeClr val="accent2"/>
            </a:solidFill>
            <a:ln>
              <a:solidFill>
                <a:schemeClr val="accent2"/>
              </a:solidFill>
            </a:ln>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endParaRPr>
            </a:p>
          </p:txBody>
        </p:sp>
        <p:sp>
          <p:nvSpPr>
            <p:cNvPr id="7" name="淘宝店chenying0907 6"/>
            <p:cNvSpPr>
              <a:spLocks/>
            </p:cNvSpPr>
            <p:nvPr/>
          </p:nvSpPr>
          <p:spPr bwMode="auto">
            <a:xfrm>
              <a:off x="3802063" y="1260178"/>
              <a:ext cx="709613" cy="709613"/>
            </a:xfrm>
            <a:custGeom>
              <a:avLst/>
              <a:gdLst>
                <a:gd name="T0" fmla="*/ 3567 w 3576"/>
                <a:gd name="T1" fmla="*/ 1972 h 3578"/>
                <a:gd name="T2" fmla="*/ 3520 w 3576"/>
                <a:gd name="T3" fmla="*/ 2236 h 3578"/>
                <a:gd name="T4" fmla="*/ 3435 w 3576"/>
                <a:gd name="T5" fmla="*/ 2485 h 3578"/>
                <a:gd name="T6" fmla="*/ 3317 w 3576"/>
                <a:gd name="T7" fmla="*/ 2716 h 3578"/>
                <a:gd name="T8" fmla="*/ 3168 w 3576"/>
                <a:gd name="T9" fmla="*/ 2927 h 3578"/>
                <a:gd name="T10" fmla="*/ 2990 w 3576"/>
                <a:gd name="T11" fmla="*/ 3113 h 3578"/>
                <a:gd name="T12" fmla="*/ 2788 w 3576"/>
                <a:gd name="T13" fmla="*/ 3272 h 3578"/>
                <a:gd name="T14" fmla="*/ 2563 w 3576"/>
                <a:gd name="T15" fmla="*/ 3402 h 3578"/>
                <a:gd name="T16" fmla="*/ 2319 w 3576"/>
                <a:gd name="T17" fmla="*/ 3498 h 3578"/>
                <a:gd name="T18" fmla="*/ 2060 w 3576"/>
                <a:gd name="T19" fmla="*/ 3557 h 3578"/>
                <a:gd name="T20" fmla="*/ 1787 w 3576"/>
                <a:gd name="T21" fmla="*/ 3578 h 3578"/>
                <a:gd name="T22" fmla="*/ 1516 w 3576"/>
                <a:gd name="T23" fmla="*/ 3557 h 3578"/>
                <a:gd name="T24" fmla="*/ 1257 w 3576"/>
                <a:gd name="T25" fmla="*/ 3498 h 3578"/>
                <a:gd name="T26" fmla="*/ 1013 w 3576"/>
                <a:gd name="T27" fmla="*/ 3402 h 3578"/>
                <a:gd name="T28" fmla="*/ 788 w 3576"/>
                <a:gd name="T29" fmla="*/ 3272 h 3578"/>
                <a:gd name="T30" fmla="*/ 586 w 3576"/>
                <a:gd name="T31" fmla="*/ 3113 h 3578"/>
                <a:gd name="T32" fmla="*/ 408 w 3576"/>
                <a:gd name="T33" fmla="*/ 2927 h 3578"/>
                <a:gd name="T34" fmla="*/ 258 w 3576"/>
                <a:gd name="T35" fmla="*/ 2716 h 3578"/>
                <a:gd name="T36" fmla="*/ 140 w 3576"/>
                <a:gd name="T37" fmla="*/ 2485 h 3578"/>
                <a:gd name="T38" fmla="*/ 57 w 3576"/>
                <a:gd name="T39" fmla="*/ 2236 h 3578"/>
                <a:gd name="T40" fmla="*/ 9 w 3576"/>
                <a:gd name="T41" fmla="*/ 1972 h 3578"/>
                <a:gd name="T42" fmla="*/ 2 w 3576"/>
                <a:gd name="T43" fmla="*/ 1697 h 3578"/>
                <a:gd name="T44" fmla="*/ 36 w 3576"/>
                <a:gd name="T45" fmla="*/ 1429 h 3578"/>
                <a:gd name="T46" fmla="*/ 108 w 3576"/>
                <a:gd name="T47" fmla="*/ 1174 h 3578"/>
                <a:gd name="T48" fmla="*/ 215 w 3576"/>
                <a:gd name="T49" fmla="*/ 936 h 3578"/>
                <a:gd name="T50" fmla="*/ 355 w 3576"/>
                <a:gd name="T51" fmla="*/ 718 h 3578"/>
                <a:gd name="T52" fmla="*/ 523 w 3576"/>
                <a:gd name="T53" fmla="*/ 523 h 3578"/>
                <a:gd name="T54" fmla="*/ 718 w 3576"/>
                <a:gd name="T55" fmla="*/ 355 h 3578"/>
                <a:gd name="T56" fmla="*/ 936 w 3576"/>
                <a:gd name="T57" fmla="*/ 216 h 3578"/>
                <a:gd name="T58" fmla="*/ 1173 w 3576"/>
                <a:gd name="T59" fmla="*/ 108 h 3578"/>
                <a:gd name="T60" fmla="*/ 1428 w 3576"/>
                <a:gd name="T61" fmla="*/ 36 h 3578"/>
                <a:gd name="T62" fmla="*/ 1696 w 3576"/>
                <a:gd name="T63" fmla="*/ 2 h 3578"/>
                <a:gd name="T64" fmla="*/ 1971 w 3576"/>
                <a:gd name="T65" fmla="*/ 9 h 3578"/>
                <a:gd name="T66" fmla="*/ 2235 w 3576"/>
                <a:gd name="T67" fmla="*/ 57 h 3578"/>
                <a:gd name="T68" fmla="*/ 2484 w 3576"/>
                <a:gd name="T69" fmla="*/ 140 h 3578"/>
                <a:gd name="T70" fmla="*/ 2715 w 3576"/>
                <a:gd name="T71" fmla="*/ 258 h 3578"/>
                <a:gd name="T72" fmla="*/ 2926 w 3576"/>
                <a:gd name="T73" fmla="*/ 408 h 3578"/>
                <a:gd name="T74" fmla="*/ 3112 w 3576"/>
                <a:gd name="T75" fmla="*/ 585 h 3578"/>
                <a:gd name="T76" fmla="*/ 3270 w 3576"/>
                <a:gd name="T77" fmla="*/ 788 h 3578"/>
                <a:gd name="T78" fmla="*/ 3400 w 3576"/>
                <a:gd name="T79" fmla="*/ 1013 h 3578"/>
                <a:gd name="T80" fmla="*/ 3496 w 3576"/>
                <a:gd name="T81" fmla="*/ 1256 h 3578"/>
                <a:gd name="T82" fmla="*/ 3556 w 3576"/>
                <a:gd name="T83" fmla="*/ 1517 h 3578"/>
                <a:gd name="T84" fmla="*/ 3576 w 3576"/>
                <a:gd name="T85" fmla="*/ 1788 h 3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76" h="3578">
                  <a:moveTo>
                    <a:pt x="3576" y="1788"/>
                  </a:moveTo>
                  <a:lnTo>
                    <a:pt x="3574" y="1881"/>
                  </a:lnTo>
                  <a:lnTo>
                    <a:pt x="3567" y="1972"/>
                  </a:lnTo>
                  <a:lnTo>
                    <a:pt x="3556" y="2061"/>
                  </a:lnTo>
                  <a:lnTo>
                    <a:pt x="3540" y="2149"/>
                  </a:lnTo>
                  <a:lnTo>
                    <a:pt x="3520" y="2236"/>
                  </a:lnTo>
                  <a:lnTo>
                    <a:pt x="3496" y="2321"/>
                  </a:lnTo>
                  <a:lnTo>
                    <a:pt x="3468" y="2404"/>
                  </a:lnTo>
                  <a:lnTo>
                    <a:pt x="3435" y="2485"/>
                  </a:lnTo>
                  <a:lnTo>
                    <a:pt x="3400" y="2564"/>
                  </a:lnTo>
                  <a:lnTo>
                    <a:pt x="3361" y="2642"/>
                  </a:lnTo>
                  <a:lnTo>
                    <a:pt x="3317" y="2716"/>
                  </a:lnTo>
                  <a:lnTo>
                    <a:pt x="3270" y="2788"/>
                  </a:lnTo>
                  <a:lnTo>
                    <a:pt x="3221" y="2860"/>
                  </a:lnTo>
                  <a:lnTo>
                    <a:pt x="3168" y="2927"/>
                  </a:lnTo>
                  <a:lnTo>
                    <a:pt x="3112" y="2991"/>
                  </a:lnTo>
                  <a:lnTo>
                    <a:pt x="3052" y="3053"/>
                  </a:lnTo>
                  <a:lnTo>
                    <a:pt x="2990" y="3113"/>
                  </a:lnTo>
                  <a:lnTo>
                    <a:pt x="2926" y="3170"/>
                  </a:lnTo>
                  <a:lnTo>
                    <a:pt x="2858" y="3223"/>
                  </a:lnTo>
                  <a:lnTo>
                    <a:pt x="2788" y="3272"/>
                  </a:lnTo>
                  <a:lnTo>
                    <a:pt x="2715" y="3318"/>
                  </a:lnTo>
                  <a:lnTo>
                    <a:pt x="2641" y="3362"/>
                  </a:lnTo>
                  <a:lnTo>
                    <a:pt x="2563" y="3402"/>
                  </a:lnTo>
                  <a:lnTo>
                    <a:pt x="2484" y="3437"/>
                  </a:lnTo>
                  <a:lnTo>
                    <a:pt x="2403" y="3470"/>
                  </a:lnTo>
                  <a:lnTo>
                    <a:pt x="2319" y="3498"/>
                  </a:lnTo>
                  <a:lnTo>
                    <a:pt x="2235" y="3521"/>
                  </a:lnTo>
                  <a:lnTo>
                    <a:pt x="2148" y="3542"/>
                  </a:lnTo>
                  <a:lnTo>
                    <a:pt x="2060" y="3557"/>
                  </a:lnTo>
                  <a:lnTo>
                    <a:pt x="1971" y="3569"/>
                  </a:lnTo>
                  <a:lnTo>
                    <a:pt x="1880" y="3575"/>
                  </a:lnTo>
                  <a:lnTo>
                    <a:pt x="1787" y="3578"/>
                  </a:lnTo>
                  <a:lnTo>
                    <a:pt x="1696" y="3575"/>
                  </a:lnTo>
                  <a:lnTo>
                    <a:pt x="1605" y="3569"/>
                  </a:lnTo>
                  <a:lnTo>
                    <a:pt x="1516" y="3557"/>
                  </a:lnTo>
                  <a:lnTo>
                    <a:pt x="1428" y="3542"/>
                  </a:lnTo>
                  <a:lnTo>
                    <a:pt x="1341" y="3521"/>
                  </a:lnTo>
                  <a:lnTo>
                    <a:pt x="1257" y="3498"/>
                  </a:lnTo>
                  <a:lnTo>
                    <a:pt x="1173" y="3470"/>
                  </a:lnTo>
                  <a:lnTo>
                    <a:pt x="1092" y="3437"/>
                  </a:lnTo>
                  <a:lnTo>
                    <a:pt x="1013" y="3402"/>
                  </a:lnTo>
                  <a:lnTo>
                    <a:pt x="936" y="3362"/>
                  </a:lnTo>
                  <a:lnTo>
                    <a:pt x="861" y="3318"/>
                  </a:lnTo>
                  <a:lnTo>
                    <a:pt x="788" y="3272"/>
                  </a:lnTo>
                  <a:lnTo>
                    <a:pt x="718" y="3223"/>
                  </a:lnTo>
                  <a:lnTo>
                    <a:pt x="650" y="3170"/>
                  </a:lnTo>
                  <a:lnTo>
                    <a:pt x="586" y="3113"/>
                  </a:lnTo>
                  <a:lnTo>
                    <a:pt x="523" y="3053"/>
                  </a:lnTo>
                  <a:lnTo>
                    <a:pt x="465" y="2991"/>
                  </a:lnTo>
                  <a:lnTo>
                    <a:pt x="408" y="2927"/>
                  </a:lnTo>
                  <a:lnTo>
                    <a:pt x="355" y="2860"/>
                  </a:lnTo>
                  <a:lnTo>
                    <a:pt x="306" y="2788"/>
                  </a:lnTo>
                  <a:lnTo>
                    <a:pt x="258" y="2716"/>
                  </a:lnTo>
                  <a:lnTo>
                    <a:pt x="215" y="2642"/>
                  </a:lnTo>
                  <a:lnTo>
                    <a:pt x="176" y="2564"/>
                  </a:lnTo>
                  <a:lnTo>
                    <a:pt x="140" y="2485"/>
                  </a:lnTo>
                  <a:lnTo>
                    <a:pt x="108" y="2404"/>
                  </a:lnTo>
                  <a:lnTo>
                    <a:pt x="80" y="2321"/>
                  </a:lnTo>
                  <a:lnTo>
                    <a:pt x="57" y="2236"/>
                  </a:lnTo>
                  <a:lnTo>
                    <a:pt x="36" y="2149"/>
                  </a:lnTo>
                  <a:lnTo>
                    <a:pt x="21" y="2061"/>
                  </a:lnTo>
                  <a:lnTo>
                    <a:pt x="9" y="1972"/>
                  </a:lnTo>
                  <a:lnTo>
                    <a:pt x="2" y="1881"/>
                  </a:lnTo>
                  <a:lnTo>
                    <a:pt x="0" y="1788"/>
                  </a:lnTo>
                  <a:lnTo>
                    <a:pt x="2" y="1697"/>
                  </a:lnTo>
                  <a:lnTo>
                    <a:pt x="9" y="1606"/>
                  </a:lnTo>
                  <a:lnTo>
                    <a:pt x="21" y="1517"/>
                  </a:lnTo>
                  <a:lnTo>
                    <a:pt x="36" y="1429"/>
                  </a:lnTo>
                  <a:lnTo>
                    <a:pt x="57" y="1342"/>
                  </a:lnTo>
                  <a:lnTo>
                    <a:pt x="80" y="1256"/>
                  </a:lnTo>
                  <a:lnTo>
                    <a:pt x="108" y="1174"/>
                  </a:lnTo>
                  <a:lnTo>
                    <a:pt x="140" y="1093"/>
                  </a:lnTo>
                  <a:lnTo>
                    <a:pt x="176" y="1013"/>
                  </a:lnTo>
                  <a:lnTo>
                    <a:pt x="215" y="936"/>
                  </a:lnTo>
                  <a:lnTo>
                    <a:pt x="258" y="862"/>
                  </a:lnTo>
                  <a:lnTo>
                    <a:pt x="306" y="788"/>
                  </a:lnTo>
                  <a:lnTo>
                    <a:pt x="355" y="718"/>
                  </a:lnTo>
                  <a:lnTo>
                    <a:pt x="408" y="651"/>
                  </a:lnTo>
                  <a:lnTo>
                    <a:pt x="465" y="585"/>
                  </a:lnTo>
                  <a:lnTo>
                    <a:pt x="523" y="523"/>
                  </a:lnTo>
                  <a:lnTo>
                    <a:pt x="586" y="465"/>
                  </a:lnTo>
                  <a:lnTo>
                    <a:pt x="650" y="408"/>
                  </a:lnTo>
                  <a:lnTo>
                    <a:pt x="718" y="355"/>
                  </a:lnTo>
                  <a:lnTo>
                    <a:pt x="788" y="306"/>
                  </a:lnTo>
                  <a:lnTo>
                    <a:pt x="861" y="258"/>
                  </a:lnTo>
                  <a:lnTo>
                    <a:pt x="936" y="216"/>
                  </a:lnTo>
                  <a:lnTo>
                    <a:pt x="1013" y="176"/>
                  </a:lnTo>
                  <a:lnTo>
                    <a:pt x="1092" y="140"/>
                  </a:lnTo>
                  <a:lnTo>
                    <a:pt x="1173" y="108"/>
                  </a:lnTo>
                  <a:lnTo>
                    <a:pt x="1257" y="80"/>
                  </a:lnTo>
                  <a:lnTo>
                    <a:pt x="1341" y="57"/>
                  </a:lnTo>
                  <a:lnTo>
                    <a:pt x="1428" y="36"/>
                  </a:lnTo>
                  <a:lnTo>
                    <a:pt x="1516" y="20"/>
                  </a:lnTo>
                  <a:lnTo>
                    <a:pt x="1605" y="9"/>
                  </a:lnTo>
                  <a:lnTo>
                    <a:pt x="1696" y="2"/>
                  </a:lnTo>
                  <a:lnTo>
                    <a:pt x="1787" y="0"/>
                  </a:lnTo>
                  <a:lnTo>
                    <a:pt x="1880" y="2"/>
                  </a:lnTo>
                  <a:lnTo>
                    <a:pt x="1971" y="9"/>
                  </a:lnTo>
                  <a:lnTo>
                    <a:pt x="2060" y="20"/>
                  </a:lnTo>
                  <a:lnTo>
                    <a:pt x="2148" y="36"/>
                  </a:lnTo>
                  <a:lnTo>
                    <a:pt x="2235" y="57"/>
                  </a:lnTo>
                  <a:lnTo>
                    <a:pt x="2319" y="80"/>
                  </a:lnTo>
                  <a:lnTo>
                    <a:pt x="2403" y="108"/>
                  </a:lnTo>
                  <a:lnTo>
                    <a:pt x="2484" y="140"/>
                  </a:lnTo>
                  <a:lnTo>
                    <a:pt x="2563" y="176"/>
                  </a:lnTo>
                  <a:lnTo>
                    <a:pt x="2641" y="216"/>
                  </a:lnTo>
                  <a:lnTo>
                    <a:pt x="2715" y="258"/>
                  </a:lnTo>
                  <a:lnTo>
                    <a:pt x="2788" y="306"/>
                  </a:lnTo>
                  <a:lnTo>
                    <a:pt x="2858" y="355"/>
                  </a:lnTo>
                  <a:lnTo>
                    <a:pt x="2926" y="408"/>
                  </a:lnTo>
                  <a:lnTo>
                    <a:pt x="2990" y="465"/>
                  </a:lnTo>
                  <a:lnTo>
                    <a:pt x="3052" y="523"/>
                  </a:lnTo>
                  <a:lnTo>
                    <a:pt x="3112" y="585"/>
                  </a:lnTo>
                  <a:lnTo>
                    <a:pt x="3168" y="651"/>
                  </a:lnTo>
                  <a:lnTo>
                    <a:pt x="3221" y="718"/>
                  </a:lnTo>
                  <a:lnTo>
                    <a:pt x="3270" y="788"/>
                  </a:lnTo>
                  <a:lnTo>
                    <a:pt x="3317" y="862"/>
                  </a:lnTo>
                  <a:lnTo>
                    <a:pt x="3361" y="936"/>
                  </a:lnTo>
                  <a:lnTo>
                    <a:pt x="3400" y="1013"/>
                  </a:lnTo>
                  <a:lnTo>
                    <a:pt x="3435" y="1093"/>
                  </a:lnTo>
                  <a:lnTo>
                    <a:pt x="3468" y="1174"/>
                  </a:lnTo>
                  <a:lnTo>
                    <a:pt x="3496" y="1256"/>
                  </a:lnTo>
                  <a:lnTo>
                    <a:pt x="3520" y="1342"/>
                  </a:lnTo>
                  <a:lnTo>
                    <a:pt x="3540" y="1429"/>
                  </a:lnTo>
                  <a:lnTo>
                    <a:pt x="3556" y="1517"/>
                  </a:lnTo>
                  <a:lnTo>
                    <a:pt x="3567" y="1606"/>
                  </a:lnTo>
                  <a:lnTo>
                    <a:pt x="3574" y="1697"/>
                  </a:lnTo>
                  <a:lnTo>
                    <a:pt x="3576" y="1788"/>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endParaRPr>
            </a:p>
          </p:txBody>
        </p:sp>
      </p:grpSp>
      <p:grpSp>
        <p:nvGrpSpPr>
          <p:cNvPr id="3" name="淘宝店chenying0907 2"/>
          <p:cNvGrpSpPr/>
          <p:nvPr/>
        </p:nvGrpSpPr>
        <p:grpSpPr>
          <a:xfrm>
            <a:off x="4597397" y="2029155"/>
            <a:ext cx="966620" cy="967086"/>
            <a:chOff x="4597401" y="2028528"/>
            <a:chExt cx="966788" cy="966788"/>
          </a:xfrm>
        </p:grpSpPr>
        <p:sp>
          <p:nvSpPr>
            <p:cNvPr id="8" name="淘宝店chenying0907 7"/>
            <p:cNvSpPr>
              <a:spLocks/>
            </p:cNvSpPr>
            <p:nvPr/>
          </p:nvSpPr>
          <p:spPr bwMode="auto">
            <a:xfrm>
              <a:off x="4597401" y="2028528"/>
              <a:ext cx="966788" cy="966788"/>
            </a:xfrm>
            <a:custGeom>
              <a:avLst/>
              <a:gdLst>
                <a:gd name="T0" fmla="*/ 2 w 4869"/>
                <a:gd name="T1" fmla="*/ 2493 h 4872"/>
                <a:gd name="T2" fmla="*/ 3 w 4869"/>
                <a:gd name="T3" fmla="*/ 2311 h 4872"/>
                <a:gd name="T4" fmla="*/ 76 w 4869"/>
                <a:gd name="T5" fmla="*/ 1827 h 4872"/>
                <a:gd name="T6" fmla="*/ 240 w 4869"/>
                <a:gd name="T7" fmla="*/ 1380 h 4872"/>
                <a:gd name="T8" fmla="*/ 484 w 4869"/>
                <a:gd name="T9" fmla="*/ 979 h 4872"/>
                <a:gd name="T10" fmla="*/ 798 w 4869"/>
                <a:gd name="T11" fmla="*/ 633 h 4872"/>
                <a:gd name="T12" fmla="*/ 1172 w 4869"/>
                <a:gd name="T13" fmla="*/ 353 h 4872"/>
                <a:gd name="T14" fmla="*/ 1598 w 4869"/>
                <a:gd name="T15" fmla="*/ 148 h 4872"/>
                <a:gd name="T16" fmla="*/ 2064 w 4869"/>
                <a:gd name="T17" fmla="*/ 29 h 4872"/>
                <a:gd name="T18" fmla="*/ 2560 w 4869"/>
                <a:gd name="T19" fmla="*/ 4 h 4872"/>
                <a:gd name="T20" fmla="*/ 3043 w 4869"/>
                <a:gd name="T21" fmla="*/ 77 h 4872"/>
                <a:gd name="T22" fmla="*/ 3490 w 4869"/>
                <a:gd name="T23" fmla="*/ 241 h 4872"/>
                <a:gd name="T24" fmla="*/ 3891 w 4869"/>
                <a:gd name="T25" fmla="*/ 484 h 4872"/>
                <a:gd name="T26" fmla="*/ 4237 w 4869"/>
                <a:gd name="T27" fmla="*/ 799 h 4872"/>
                <a:gd name="T28" fmla="*/ 4516 w 4869"/>
                <a:gd name="T29" fmla="*/ 1173 h 4872"/>
                <a:gd name="T30" fmla="*/ 4721 w 4869"/>
                <a:gd name="T31" fmla="*/ 1598 h 4872"/>
                <a:gd name="T32" fmla="*/ 4841 w 4869"/>
                <a:gd name="T33" fmla="*/ 2065 h 4872"/>
                <a:gd name="T34" fmla="*/ 4866 w 4869"/>
                <a:gd name="T35" fmla="*/ 2561 h 4872"/>
                <a:gd name="T36" fmla="*/ 4792 w 4869"/>
                <a:gd name="T37" fmla="*/ 3045 h 4872"/>
                <a:gd name="T38" fmla="*/ 4629 w 4869"/>
                <a:gd name="T39" fmla="*/ 3492 h 4872"/>
                <a:gd name="T40" fmla="*/ 4386 w 4869"/>
                <a:gd name="T41" fmla="*/ 3894 h 4872"/>
                <a:gd name="T42" fmla="*/ 4071 w 4869"/>
                <a:gd name="T43" fmla="*/ 4239 h 4872"/>
                <a:gd name="T44" fmla="*/ 3697 w 4869"/>
                <a:gd name="T45" fmla="*/ 4519 h 4872"/>
                <a:gd name="T46" fmla="*/ 3271 w 4869"/>
                <a:gd name="T47" fmla="*/ 4724 h 4872"/>
                <a:gd name="T48" fmla="*/ 2806 w 4869"/>
                <a:gd name="T49" fmla="*/ 4844 h 4872"/>
                <a:gd name="T50" fmla="*/ 2390 w 4869"/>
                <a:gd name="T51" fmla="*/ 4871 h 4872"/>
                <a:gd name="T52" fmla="*/ 2213 w 4869"/>
                <a:gd name="T53" fmla="*/ 4862 h 4872"/>
                <a:gd name="T54" fmla="*/ 2041 w 4869"/>
                <a:gd name="T55" fmla="*/ 4841 h 4872"/>
                <a:gd name="T56" fmla="*/ 1873 w 4869"/>
                <a:gd name="T57" fmla="*/ 4807 h 4872"/>
                <a:gd name="T58" fmla="*/ 1709 w 4869"/>
                <a:gd name="T59" fmla="*/ 4762 h 4872"/>
                <a:gd name="T60" fmla="*/ 1549 w 4869"/>
                <a:gd name="T61" fmla="*/ 4704 h 4872"/>
                <a:gd name="T62" fmla="*/ 1393 w 4869"/>
                <a:gd name="T63" fmla="*/ 4637 h 4872"/>
                <a:gd name="T64" fmla="*/ 1239 w 4869"/>
                <a:gd name="T65" fmla="*/ 4557 h 4872"/>
                <a:gd name="T66" fmla="*/ 1106 w 4869"/>
                <a:gd name="T67" fmla="*/ 4478 h 4872"/>
                <a:gd name="T68" fmla="*/ 1006 w 4869"/>
                <a:gd name="T69" fmla="*/ 4416 h 4872"/>
                <a:gd name="T70" fmla="*/ 933 w 4869"/>
                <a:gd name="T71" fmla="*/ 4397 h 4872"/>
                <a:gd name="T72" fmla="*/ 872 w 4869"/>
                <a:gd name="T73" fmla="*/ 4416 h 4872"/>
                <a:gd name="T74" fmla="*/ 793 w 4869"/>
                <a:gd name="T75" fmla="*/ 4475 h 4872"/>
                <a:gd name="T76" fmla="*/ 692 w 4869"/>
                <a:gd name="T77" fmla="*/ 4554 h 4872"/>
                <a:gd name="T78" fmla="*/ 580 w 4869"/>
                <a:gd name="T79" fmla="*/ 4616 h 4872"/>
                <a:gd name="T80" fmla="*/ 430 w 4869"/>
                <a:gd name="T81" fmla="*/ 4664 h 4872"/>
                <a:gd name="T82" fmla="*/ 231 w 4869"/>
                <a:gd name="T83" fmla="*/ 4686 h 4872"/>
                <a:gd name="T84" fmla="*/ 231 w 4869"/>
                <a:gd name="T85" fmla="*/ 4649 h 4872"/>
                <a:gd name="T86" fmla="*/ 295 w 4869"/>
                <a:gd name="T87" fmla="*/ 4590 h 4872"/>
                <a:gd name="T88" fmla="*/ 345 w 4869"/>
                <a:gd name="T89" fmla="*/ 4523 h 4872"/>
                <a:gd name="T90" fmla="*/ 381 w 4869"/>
                <a:gd name="T91" fmla="*/ 4448 h 4872"/>
                <a:gd name="T92" fmla="*/ 403 w 4869"/>
                <a:gd name="T93" fmla="*/ 4371 h 4872"/>
                <a:gd name="T94" fmla="*/ 417 w 4869"/>
                <a:gd name="T95" fmla="*/ 4293 h 4872"/>
                <a:gd name="T96" fmla="*/ 417 w 4869"/>
                <a:gd name="T97" fmla="*/ 4163 h 4872"/>
                <a:gd name="T98" fmla="*/ 390 w 4869"/>
                <a:gd name="T99" fmla="*/ 4020 h 4872"/>
                <a:gd name="T100" fmla="*/ 340 w 4869"/>
                <a:gd name="T101" fmla="*/ 3867 h 4872"/>
                <a:gd name="T102" fmla="*/ 222 w 4869"/>
                <a:gd name="T103" fmla="*/ 3567 h 4872"/>
                <a:gd name="T104" fmla="*/ 133 w 4869"/>
                <a:gd name="T105" fmla="*/ 3320 h 4872"/>
                <a:gd name="T106" fmla="*/ 70 w 4869"/>
                <a:gd name="T107" fmla="*/ 3099 h 4872"/>
                <a:gd name="T108" fmla="*/ 23 w 4869"/>
                <a:gd name="T109" fmla="*/ 2853 h 4872"/>
                <a:gd name="T110" fmla="*/ 1 w 4869"/>
                <a:gd name="T111" fmla="*/ 2581 h 4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69" h="4872">
                  <a:moveTo>
                    <a:pt x="0" y="2508"/>
                  </a:moveTo>
                  <a:lnTo>
                    <a:pt x="1" y="2510"/>
                  </a:lnTo>
                  <a:lnTo>
                    <a:pt x="2" y="2512"/>
                  </a:lnTo>
                  <a:lnTo>
                    <a:pt x="2" y="2493"/>
                  </a:lnTo>
                  <a:lnTo>
                    <a:pt x="1" y="2474"/>
                  </a:lnTo>
                  <a:lnTo>
                    <a:pt x="0" y="2455"/>
                  </a:lnTo>
                  <a:lnTo>
                    <a:pt x="0" y="2436"/>
                  </a:lnTo>
                  <a:lnTo>
                    <a:pt x="3" y="2311"/>
                  </a:lnTo>
                  <a:lnTo>
                    <a:pt x="12" y="2187"/>
                  </a:lnTo>
                  <a:lnTo>
                    <a:pt x="28" y="2065"/>
                  </a:lnTo>
                  <a:lnTo>
                    <a:pt x="49" y="1945"/>
                  </a:lnTo>
                  <a:lnTo>
                    <a:pt x="76" y="1827"/>
                  </a:lnTo>
                  <a:lnTo>
                    <a:pt x="109" y="1712"/>
                  </a:lnTo>
                  <a:lnTo>
                    <a:pt x="147" y="1598"/>
                  </a:lnTo>
                  <a:lnTo>
                    <a:pt x="191" y="1488"/>
                  </a:lnTo>
                  <a:lnTo>
                    <a:pt x="240" y="1380"/>
                  </a:lnTo>
                  <a:lnTo>
                    <a:pt x="294" y="1276"/>
                  </a:lnTo>
                  <a:lnTo>
                    <a:pt x="352" y="1173"/>
                  </a:lnTo>
                  <a:lnTo>
                    <a:pt x="416" y="1074"/>
                  </a:lnTo>
                  <a:lnTo>
                    <a:pt x="484" y="979"/>
                  </a:lnTo>
                  <a:lnTo>
                    <a:pt x="556" y="887"/>
                  </a:lnTo>
                  <a:lnTo>
                    <a:pt x="633" y="799"/>
                  </a:lnTo>
                  <a:lnTo>
                    <a:pt x="713" y="714"/>
                  </a:lnTo>
                  <a:lnTo>
                    <a:pt x="798" y="633"/>
                  </a:lnTo>
                  <a:lnTo>
                    <a:pt x="887" y="556"/>
                  </a:lnTo>
                  <a:lnTo>
                    <a:pt x="978" y="484"/>
                  </a:lnTo>
                  <a:lnTo>
                    <a:pt x="1074" y="416"/>
                  </a:lnTo>
                  <a:lnTo>
                    <a:pt x="1172" y="353"/>
                  </a:lnTo>
                  <a:lnTo>
                    <a:pt x="1274" y="295"/>
                  </a:lnTo>
                  <a:lnTo>
                    <a:pt x="1379" y="241"/>
                  </a:lnTo>
                  <a:lnTo>
                    <a:pt x="1487" y="192"/>
                  </a:lnTo>
                  <a:lnTo>
                    <a:pt x="1598" y="148"/>
                  </a:lnTo>
                  <a:lnTo>
                    <a:pt x="1710" y="110"/>
                  </a:lnTo>
                  <a:lnTo>
                    <a:pt x="1826" y="77"/>
                  </a:lnTo>
                  <a:lnTo>
                    <a:pt x="1944" y="50"/>
                  </a:lnTo>
                  <a:lnTo>
                    <a:pt x="2064" y="29"/>
                  </a:lnTo>
                  <a:lnTo>
                    <a:pt x="2186" y="13"/>
                  </a:lnTo>
                  <a:lnTo>
                    <a:pt x="2310" y="4"/>
                  </a:lnTo>
                  <a:lnTo>
                    <a:pt x="2435" y="0"/>
                  </a:lnTo>
                  <a:lnTo>
                    <a:pt x="2560" y="4"/>
                  </a:lnTo>
                  <a:lnTo>
                    <a:pt x="2684" y="13"/>
                  </a:lnTo>
                  <a:lnTo>
                    <a:pt x="2806" y="29"/>
                  </a:lnTo>
                  <a:lnTo>
                    <a:pt x="2925" y="50"/>
                  </a:lnTo>
                  <a:lnTo>
                    <a:pt x="3043" y="77"/>
                  </a:lnTo>
                  <a:lnTo>
                    <a:pt x="3158" y="110"/>
                  </a:lnTo>
                  <a:lnTo>
                    <a:pt x="3271" y="148"/>
                  </a:lnTo>
                  <a:lnTo>
                    <a:pt x="3383" y="192"/>
                  </a:lnTo>
                  <a:lnTo>
                    <a:pt x="3490" y="241"/>
                  </a:lnTo>
                  <a:lnTo>
                    <a:pt x="3594" y="295"/>
                  </a:lnTo>
                  <a:lnTo>
                    <a:pt x="3697" y="353"/>
                  </a:lnTo>
                  <a:lnTo>
                    <a:pt x="3796" y="416"/>
                  </a:lnTo>
                  <a:lnTo>
                    <a:pt x="3891" y="484"/>
                  </a:lnTo>
                  <a:lnTo>
                    <a:pt x="3983" y="556"/>
                  </a:lnTo>
                  <a:lnTo>
                    <a:pt x="4071" y="633"/>
                  </a:lnTo>
                  <a:lnTo>
                    <a:pt x="4156" y="714"/>
                  </a:lnTo>
                  <a:lnTo>
                    <a:pt x="4237" y="799"/>
                  </a:lnTo>
                  <a:lnTo>
                    <a:pt x="4313" y="887"/>
                  </a:lnTo>
                  <a:lnTo>
                    <a:pt x="4386" y="979"/>
                  </a:lnTo>
                  <a:lnTo>
                    <a:pt x="4453" y="1074"/>
                  </a:lnTo>
                  <a:lnTo>
                    <a:pt x="4516" y="1173"/>
                  </a:lnTo>
                  <a:lnTo>
                    <a:pt x="4575" y="1276"/>
                  </a:lnTo>
                  <a:lnTo>
                    <a:pt x="4629" y="1380"/>
                  </a:lnTo>
                  <a:lnTo>
                    <a:pt x="4677" y="1488"/>
                  </a:lnTo>
                  <a:lnTo>
                    <a:pt x="4721" y="1598"/>
                  </a:lnTo>
                  <a:lnTo>
                    <a:pt x="4760" y="1712"/>
                  </a:lnTo>
                  <a:lnTo>
                    <a:pt x="4792" y="1827"/>
                  </a:lnTo>
                  <a:lnTo>
                    <a:pt x="4819" y="1945"/>
                  </a:lnTo>
                  <a:lnTo>
                    <a:pt x="4841" y="2065"/>
                  </a:lnTo>
                  <a:lnTo>
                    <a:pt x="4857" y="2187"/>
                  </a:lnTo>
                  <a:lnTo>
                    <a:pt x="4866" y="2311"/>
                  </a:lnTo>
                  <a:lnTo>
                    <a:pt x="4869" y="2436"/>
                  </a:lnTo>
                  <a:lnTo>
                    <a:pt x="4866" y="2561"/>
                  </a:lnTo>
                  <a:lnTo>
                    <a:pt x="4857" y="2685"/>
                  </a:lnTo>
                  <a:lnTo>
                    <a:pt x="4841" y="2807"/>
                  </a:lnTo>
                  <a:lnTo>
                    <a:pt x="4819" y="2927"/>
                  </a:lnTo>
                  <a:lnTo>
                    <a:pt x="4792" y="3045"/>
                  </a:lnTo>
                  <a:lnTo>
                    <a:pt x="4760" y="3161"/>
                  </a:lnTo>
                  <a:lnTo>
                    <a:pt x="4721" y="3274"/>
                  </a:lnTo>
                  <a:lnTo>
                    <a:pt x="4677" y="3384"/>
                  </a:lnTo>
                  <a:lnTo>
                    <a:pt x="4629" y="3492"/>
                  </a:lnTo>
                  <a:lnTo>
                    <a:pt x="4575" y="3597"/>
                  </a:lnTo>
                  <a:lnTo>
                    <a:pt x="4516" y="3699"/>
                  </a:lnTo>
                  <a:lnTo>
                    <a:pt x="4453" y="3798"/>
                  </a:lnTo>
                  <a:lnTo>
                    <a:pt x="4386" y="3894"/>
                  </a:lnTo>
                  <a:lnTo>
                    <a:pt x="4313" y="3985"/>
                  </a:lnTo>
                  <a:lnTo>
                    <a:pt x="4237" y="4074"/>
                  </a:lnTo>
                  <a:lnTo>
                    <a:pt x="4156" y="4159"/>
                  </a:lnTo>
                  <a:lnTo>
                    <a:pt x="4071" y="4239"/>
                  </a:lnTo>
                  <a:lnTo>
                    <a:pt x="3983" y="4315"/>
                  </a:lnTo>
                  <a:lnTo>
                    <a:pt x="3891" y="4388"/>
                  </a:lnTo>
                  <a:lnTo>
                    <a:pt x="3796" y="4456"/>
                  </a:lnTo>
                  <a:lnTo>
                    <a:pt x="3697" y="4519"/>
                  </a:lnTo>
                  <a:lnTo>
                    <a:pt x="3594" y="4578"/>
                  </a:lnTo>
                  <a:lnTo>
                    <a:pt x="3490" y="4631"/>
                  </a:lnTo>
                  <a:lnTo>
                    <a:pt x="3383" y="4681"/>
                  </a:lnTo>
                  <a:lnTo>
                    <a:pt x="3271" y="4724"/>
                  </a:lnTo>
                  <a:lnTo>
                    <a:pt x="3158" y="4762"/>
                  </a:lnTo>
                  <a:lnTo>
                    <a:pt x="3043" y="4796"/>
                  </a:lnTo>
                  <a:lnTo>
                    <a:pt x="2925" y="4823"/>
                  </a:lnTo>
                  <a:lnTo>
                    <a:pt x="2806" y="4844"/>
                  </a:lnTo>
                  <a:lnTo>
                    <a:pt x="2684" y="4859"/>
                  </a:lnTo>
                  <a:lnTo>
                    <a:pt x="2560" y="4869"/>
                  </a:lnTo>
                  <a:lnTo>
                    <a:pt x="2435" y="4872"/>
                  </a:lnTo>
                  <a:lnTo>
                    <a:pt x="2390" y="4871"/>
                  </a:lnTo>
                  <a:lnTo>
                    <a:pt x="2345" y="4870"/>
                  </a:lnTo>
                  <a:lnTo>
                    <a:pt x="2301" y="4868"/>
                  </a:lnTo>
                  <a:lnTo>
                    <a:pt x="2257" y="4866"/>
                  </a:lnTo>
                  <a:lnTo>
                    <a:pt x="2213" y="4862"/>
                  </a:lnTo>
                  <a:lnTo>
                    <a:pt x="2169" y="4858"/>
                  </a:lnTo>
                  <a:lnTo>
                    <a:pt x="2126" y="4853"/>
                  </a:lnTo>
                  <a:lnTo>
                    <a:pt x="2083" y="4848"/>
                  </a:lnTo>
                  <a:lnTo>
                    <a:pt x="2041" y="4841"/>
                  </a:lnTo>
                  <a:lnTo>
                    <a:pt x="1998" y="4833"/>
                  </a:lnTo>
                  <a:lnTo>
                    <a:pt x="1956" y="4825"/>
                  </a:lnTo>
                  <a:lnTo>
                    <a:pt x="1914" y="4817"/>
                  </a:lnTo>
                  <a:lnTo>
                    <a:pt x="1873" y="4807"/>
                  </a:lnTo>
                  <a:lnTo>
                    <a:pt x="1831" y="4797"/>
                  </a:lnTo>
                  <a:lnTo>
                    <a:pt x="1790" y="4786"/>
                  </a:lnTo>
                  <a:lnTo>
                    <a:pt x="1750" y="4774"/>
                  </a:lnTo>
                  <a:lnTo>
                    <a:pt x="1709" y="4762"/>
                  </a:lnTo>
                  <a:lnTo>
                    <a:pt x="1669" y="4748"/>
                  </a:lnTo>
                  <a:lnTo>
                    <a:pt x="1628" y="4735"/>
                  </a:lnTo>
                  <a:lnTo>
                    <a:pt x="1589" y="4720"/>
                  </a:lnTo>
                  <a:lnTo>
                    <a:pt x="1549" y="4704"/>
                  </a:lnTo>
                  <a:lnTo>
                    <a:pt x="1510" y="4689"/>
                  </a:lnTo>
                  <a:lnTo>
                    <a:pt x="1470" y="4672"/>
                  </a:lnTo>
                  <a:lnTo>
                    <a:pt x="1431" y="4655"/>
                  </a:lnTo>
                  <a:lnTo>
                    <a:pt x="1393" y="4637"/>
                  </a:lnTo>
                  <a:lnTo>
                    <a:pt x="1353" y="4618"/>
                  </a:lnTo>
                  <a:lnTo>
                    <a:pt x="1315" y="4597"/>
                  </a:lnTo>
                  <a:lnTo>
                    <a:pt x="1276" y="4577"/>
                  </a:lnTo>
                  <a:lnTo>
                    <a:pt x="1239" y="4557"/>
                  </a:lnTo>
                  <a:lnTo>
                    <a:pt x="1201" y="4535"/>
                  </a:lnTo>
                  <a:lnTo>
                    <a:pt x="1164" y="4513"/>
                  </a:lnTo>
                  <a:lnTo>
                    <a:pt x="1125" y="4489"/>
                  </a:lnTo>
                  <a:lnTo>
                    <a:pt x="1106" y="4478"/>
                  </a:lnTo>
                  <a:lnTo>
                    <a:pt x="1083" y="4463"/>
                  </a:lnTo>
                  <a:lnTo>
                    <a:pt x="1057" y="4447"/>
                  </a:lnTo>
                  <a:lnTo>
                    <a:pt x="1026" y="4428"/>
                  </a:lnTo>
                  <a:lnTo>
                    <a:pt x="1006" y="4416"/>
                  </a:lnTo>
                  <a:lnTo>
                    <a:pt x="986" y="4407"/>
                  </a:lnTo>
                  <a:lnTo>
                    <a:pt x="968" y="4401"/>
                  </a:lnTo>
                  <a:lnTo>
                    <a:pt x="950" y="4398"/>
                  </a:lnTo>
                  <a:lnTo>
                    <a:pt x="933" y="4397"/>
                  </a:lnTo>
                  <a:lnTo>
                    <a:pt x="917" y="4399"/>
                  </a:lnTo>
                  <a:lnTo>
                    <a:pt x="901" y="4402"/>
                  </a:lnTo>
                  <a:lnTo>
                    <a:pt x="887" y="4408"/>
                  </a:lnTo>
                  <a:lnTo>
                    <a:pt x="872" y="4416"/>
                  </a:lnTo>
                  <a:lnTo>
                    <a:pt x="856" y="4425"/>
                  </a:lnTo>
                  <a:lnTo>
                    <a:pt x="841" y="4436"/>
                  </a:lnTo>
                  <a:lnTo>
                    <a:pt x="826" y="4448"/>
                  </a:lnTo>
                  <a:lnTo>
                    <a:pt x="793" y="4475"/>
                  </a:lnTo>
                  <a:lnTo>
                    <a:pt x="756" y="4506"/>
                  </a:lnTo>
                  <a:lnTo>
                    <a:pt x="736" y="4522"/>
                  </a:lnTo>
                  <a:lnTo>
                    <a:pt x="714" y="4539"/>
                  </a:lnTo>
                  <a:lnTo>
                    <a:pt x="692" y="4554"/>
                  </a:lnTo>
                  <a:lnTo>
                    <a:pt x="667" y="4570"/>
                  </a:lnTo>
                  <a:lnTo>
                    <a:pt x="640" y="4586"/>
                  </a:lnTo>
                  <a:lnTo>
                    <a:pt x="612" y="4602"/>
                  </a:lnTo>
                  <a:lnTo>
                    <a:pt x="580" y="4616"/>
                  </a:lnTo>
                  <a:lnTo>
                    <a:pt x="547" y="4630"/>
                  </a:lnTo>
                  <a:lnTo>
                    <a:pt x="511" y="4642"/>
                  </a:lnTo>
                  <a:lnTo>
                    <a:pt x="472" y="4654"/>
                  </a:lnTo>
                  <a:lnTo>
                    <a:pt x="430" y="4664"/>
                  </a:lnTo>
                  <a:lnTo>
                    <a:pt x="386" y="4672"/>
                  </a:lnTo>
                  <a:lnTo>
                    <a:pt x="338" y="4678"/>
                  </a:lnTo>
                  <a:lnTo>
                    <a:pt x="286" y="4683"/>
                  </a:lnTo>
                  <a:lnTo>
                    <a:pt x="231" y="4686"/>
                  </a:lnTo>
                  <a:lnTo>
                    <a:pt x="172" y="4686"/>
                  </a:lnTo>
                  <a:lnTo>
                    <a:pt x="192" y="4675"/>
                  </a:lnTo>
                  <a:lnTo>
                    <a:pt x="213" y="4663"/>
                  </a:lnTo>
                  <a:lnTo>
                    <a:pt x="231" y="4649"/>
                  </a:lnTo>
                  <a:lnTo>
                    <a:pt x="249" y="4636"/>
                  </a:lnTo>
                  <a:lnTo>
                    <a:pt x="266" y="4621"/>
                  </a:lnTo>
                  <a:lnTo>
                    <a:pt x="280" y="4606"/>
                  </a:lnTo>
                  <a:lnTo>
                    <a:pt x="295" y="4590"/>
                  </a:lnTo>
                  <a:lnTo>
                    <a:pt x="310" y="4575"/>
                  </a:lnTo>
                  <a:lnTo>
                    <a:pt x="322" y="4558"/>
                  </a:lnTo>
                  <a:lnTo>
                    <a:pt x="333" y="4541"/>
                  </a:lnTo>
                  <a:lnTo>
                    <a:pt x="345" y="4523"/>
                  </a:lnTo>
                  <a:lnTo>
                    <a:pt x="355" y="4505"/>
                  </a:lnTo>
                  <a:lnTo>
                    <a:pt x="364" y="4487"/>
                  </a:lnTo>
                  <a:lnTo>
                    <a:pt x="373" y="4468"/>
                  </a:lnTo>
                  <a:lnTo>
                    <a:pt x="381" y="4448"/>
                  </a:lnTo>
                  <a:lnTo>
                    <a:pt x="387" y="4429"/>
                  </a:lnTo>
                  <a:lnTo>
                    <a:pt x="393" y="4410"/>
                  </a:lnTo>
                  <a:lnTo>
                    <a:pt x="399" y="4391"/>
                  </a:lnTo>
                  <a:lnTo>
                    <a:pt x="403" y="4371"/>
                  </a:lnTo>
                  <a:lnTo>
                    <a:pt x="408" y="4351"/>
                  </a:lnTo>
                  <a:lnTo>
                    <a:pt x="411" y="4332"/>
                  </a:lnTo>
                  <a:lnTo>
                    <a:pt x="414" y="4312"/>
                  </a:lnTo>
                  <a:lnTo>
                    <a:pt x="417" y="4293"/>
                  </a:lnTo>
                  <a:lnTo>
                    <a:pt x="418" y="4274"/>
                  </a:lnTo>
                  <a:lnTo>
                    <a:pt x="420" y="4235"/>
                  </a:lnTo>
                  <a:lnTo>
                    <a:pt x="419" y="4198"/>
                  </a:lnTo>
                  <a:lnTo>
                    <a:pt x="417" y="4163"/>
                  </a:lnTo>
                  <a:lnTo>
                    <a:pt x="413" y="4129"/>
                  </a:lnTo>
                  <a:lnTo>
                    <a:pt x="407" y="4093"/>
                  </a:lnTo>
                  <a:lnTo>
                    <a:pt x="399" y="4057"/>
                  </a:lnTo>
                  <a:lnTo>
                    <a:pt x="390" y="4020"/>
                  </a:lnTo>
                  <a:lnTo>
                    <a:pt x="379" y="3983"/>
                  </a:lnTo>
                  <a:lnTo>
                    <a:pt x="367" y="3944"/>
                  </a:lnTo>
                  <a:lnTo>
                    <a:pt x="354" y="3906"/>
                  </a:lnTo>
                  <a:lnTo>
                    <a:pt x="340" y="3867"/>
                  </a:lnTo>
                  <a:lnTo>
                    <a:pt x="324" y="3826"/>
                  </a:lnTo>
                  <a:lnTo>
                    <a:pt x="293" y="3744"/>
                  </a:lnTo>
                  <a:lnTo>
                    <a:pt x="258" y="3657"/>
                  </a:lnTo>
                  <a:lnTo>
                    <a:pt x="222" y="3567"/>
                  </a:lnTo>
                  <a:lnTo>
                    <a:pt x="186" y="3471"/>
                  </a:lnTo>
                  <a:lnTo>
                    <a:pt x="168" y="3421"/>
                  </a:lnTo>
                  <a:lnTo>
                    <a:pt x="150" y="3372"/>
                  </a:lnTo>
                  <a:lnTo>
                    <a:pt x="133" y="3320"/>
                  </a:lnTo>
                  <a:lnTo>
                    <a:pt x="116" y="3266"/>
                  </a:lnTo>
                  <a:lnTo>
                    <a:pt x="100" y="3212"/>
                  </a:lnTo>
                  <a:lnTo>
                    <a:pt x="84" y="3155"/>
                  </a:lnTo>
                  <a:lnTo>
                    <a:pt x="70" y="3099"/>
                  </a:lnTo>
                  <a:lnTo>
                    <a:pt x="57" y="3039"/>
                  </a:lnTo>
                  <a:lnTo>
                    <a:pt x="45" y="2979"/>
                  </a:lnTo>
                  <a:lnTo>
                    <a:pt x="34" y="2917"/>
                  </a:lnTo>
                  <a:lnTo>
                    <a:pt x="23" y="2853"/>
                  </a:lnTo>
                  <a:lnTo>
                    <a:pt x="15" y="2788"/>
                  </a:lnTo>
                  <a:lnTo>
                    <a:pt x="9" y="2721"/>
                  </a:lnTo>
                  <a:lnTo>
                    <a:pt x="4" y="2651"/>
                  </a:lnTo>
                  <a:lnTo>
                    <a:pt x="1" y="2581"/>
                  </a:lnTo>
                  <a:lnTo>
                    <a:pt x="0" y="250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endParaRPr>
            </a:p>
          </p:txBody>
        </p:sp>
        <p:sp>
          <p:nvSpPr>
            <p:cNvPr id="9" name="淘宝店chenying0907 8"/>
            <p:cNvSpPr>
              <a:spLocks/>
            </p:cNvSpPr>
            <p:nvPr/>
          </p:nvSpPr>
          <p:spPr bwMode="auto">
            <a:xfrm>
              <a:off x="4725988" y="2157115"/>
              <a:ext cx="709613" cy="709613"/>
            </a:xfrm>
            <a:custGeom>
              <a:avLst/>
              <a:gdLst>
                <a:gd name="T0" fmla="*/ 9 w 3575"/>
                <a:gd name="T1" fmla="*/ 1972 h 3577"/>
                <a:gd name="T2" fmla="*/ 56 w 3575"/>
                <a:gd name="T3" fmla="*/ 2235 h 3577"/>
                <a:gd name="T4" fmla="*/ 140 w 3575"/>
                <a:gd name="T5" fmla="*/ 2485 h 3577"/>
                <a:gd name="T6" fmla="*/ 259 w 3575"/>
                <a:gd name="T7" fmla="*/ 2716 h 3577"/>
                <a:gd name="T8" fmla="*/ 407 w 3575"/>
                <a:gd name="T9" fmla="*/ 2927 h 3577"/>
                <a:gd name="T10" fmla="*/ 586 w 3575"/>
                <a:gd name="T11" fmla="*/ 3113 h 3577"/>
                <a:gd name="T12" fmla="*/ 788 w 3575"/>
                <a:gd name="T13" fmla="*/ 3272 h 3577"/>
                <a:gd name="T14" fmla="*/ 1013 w 3575"/>
                <a:gd name="T15" fmla="*/ 3400 h 3577"/>
                <a:gd name="T16" fmla="*/ 1256 w 3575"/>
                <a:gd name="T17" fmla="*/ 3497 h 3577"/>
                <a:gd name="T18" fmla="*/ 1515 w 3575"/>
                <a:gd name="T19" fmla="*/ 3557 h 3577"/>
                <a:gd name="T20" fmla="*/ 1788 w 3575"/>
                <a:gd name="T21" fmla="*/ 3577 h 3577"/>
                <a:gd name="T22" fmla="*/ 2059 w 3575"/>
                <a:gd name="T23" fmla="*/ 3557 h 3577"/>
                <a:gd name="T24" fmla="*/ 2319 w 3575"/>
                <a:gd name="T25" fmla="*/ 3497 h 3577"/>
                <a:gd name="T26" fmla="*/ 2563 w 3575"/>
                <a:gd name="T27" fmla="*/ 3400 h 3577"/>
                <a:gd name="T28" fmla="*/ 2787 w 3575"/>
                <a:gd name="T29" fmla="*/ 3272 h 3577"/>
                <a:gd name="T30" fmla="*/ 2989 w 3575"/>
                <a:gd name="T31" fmla="*/ 3113 h 3577"/>
                <a:gd name="T32" fmla="*/ 3167 w 3575"/>
                <a:gd name="T33" fmla="*/ 2927 h 3577"/>
                <a:gd name="T34" fmla="*/ 3317 w 3575"/>
                <a:gd name="T35" fmla="*/ 2716 h 3577"/>
                <a:gd name="T36" fmla="*/ 3435 w 3575"/>
                <a:gd name="T37" fmla="*/ 2485 h 3577"/>
                <a:gd name="T38" fmla="*/ 3519 w 3575"/>
                <a:gd name="T39" fmla="*/ 2235 h 3577"/>
                <a:gd name="T40" fmla="*/ 3566 w 3575"/>
                <a:gd name="T41" fmla="*/ 1972 h 3577"/>
                <a:gd name="T42" fmla="*/ 3573 w 3575"/>
                <a:gd name="T43" fmla="*/ 1696 h 3577"/>
                <a:gd name="T44" fmla="*/ 3539 w 3575"/>
                <a:gd name="T45" fmla="*/ 1427 h 3577"/>
                <a:gd name="T46" fmla="*/ 3467 w 3575"/>
                <a:gd name="T47" fmla="*/ 1173 h 3577"/>
                <a:gd name="T48" fmla="*/ 3360 w 3575"/>
                <a:gd name="T49" fmla="*/ 935 h 3577"/>
                <a:gd name="T50" fmla="*/ 3220 w 3575"/>
                <a:gd name="T51" fmla="*/ 718 h 3577"/>
                <a:gd name="T52" fmla="*/ 3052 w 3575"/>
                <a:gd name="T53" fmla="*/ 523 h 3577"/>
                <a:gd name="T54" fmla="*/ 2857 w 3575"/>
                <a:gd name="T55" fmla="*/ 355 h 3577"/>
                <a:gd name="T56" fmla="*/ 2640 w 3575"/>
                <a:gd name="T57" fmla="*/ 215 h 3577"/>
                <a:gd name="T58" fmla="*/ 2402 w 3575"/>
                <a:gd name="T59" fmla="*/ 108 h 3577"/>
                <a:gd name="T60" fmla="*/ 2147 w 3575"/>
                <a:gd name="T61" fmla="*/ 36 h 3577"/>
                <a:gd name="T62" fmla="*/ 1879 w 3575"/>
                <a:gd name="T63" fmla="*/ 2 h 3577"/>
                <a:gd name="T64" fmla="*/ 1604 w 3575"/>
                <a:gd name="T65" fmla="*/ 9 h 3577"/>
                <a:gd name="T66" fmla="*/ 1341 w 3575"/>
                <a:gd name="T67" fmla="*/ 56 h 3577"/>
                <a:gd name="T68" fmla="*/ 1091 w 3575"/>
                <a:gd name="T69" fmla="*/ 139 h 3577"/>
                <a:gd name="T70" fmla="*/ 860 w 3575"/>
                <a:gd name="T71" fmla="*/ 258 h 3577"/>
                <a:gd name="T72" fmla="*/ 650 w 3575"/>
                <a:gd name="T73" fmla="*/ 408 h 3577"/>
                <a:gd name="T74" fmla="*/ 464 w 3575"/>
                <a:gd name="T75" fmla="*/ 585 h 3577"/>
                <a:gd name="T76" fmla="*/ 305 w 3575"/>
                <a:gd name="T77" fmla="*/ 788 h 3577"/>
                <a:gd name="T78" fmla="*/ 175 w 3575"/>
                <a:gd name="T79" fmla="*/ 1012 h 3577"/>
                <a:gd name="T80" fmla="*/ 80 w 3575"/>
                <a:gd name="T81" fmla="*/ 1256 h 3577"/>
                <a:gd name="T82" fmla="*/ 20 w 3575"/>
                <a:gd name="T83" fmla="*/ 1516 h 3577"/>
                <a:gd name="T84" fmla="*/ 0 w 3575"/>
                <a:gd name="T85" fmla="*/ 1788 h 3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75" h="3577">
                  <a:moveTo>
                    <a:pt x="0" y="1788"/>
                  </a:moveTo>
                  <a:lnTo>
                    <a:pt x="2" y="1880"/>
                  </a:lnTo>
                  <a:lnTo>
                    <a:pt x="9" y="1972"/>
                  </a:lnTo>
                  <a:lnTo>
                    <a:pt x="20" y="2061"/>
                  </a:lnTo>
                  <a:lnTo>
                    <a:pt x="36" y="2149"/>
                  </a:lnTo>
                  <a:lnTo>
                    <a:pt x="56" y="2235"/>
                  </a:lnTo>
                  <a:lnTo>
                    <a:pt x="80" y="2320"/>
                  </a:lnTo>
                  <a:lnTo>
                    <a:pt x="108" y="2403"/>
                  </a:lnTo>
                  <a:lnTo>
                    <a:pt x="140" y="2485"/>
                  </a:lnTo>
                  <a:lnTo>
                    <a:pt x="175" y="2564"/>
                  </a:lnTo>
                  <a:lnTo>
                    <a:pt x="216" y="2641"/>
                  </a:lnTo>
                  <a:lnTo>
                    <a:pt x="259" y="2716"/>
                  </a:lnTo>
                  <a:lnTo>
                    <a:pt x="305" y="2788"/>
                  </a:lnTo>
                  <a:lnTo>
                    <a:pt x="355" y="2859"/>
                  </a:lnTo>
                  <a:lnTo>
                    <a:pt x="407" y="2927"/>
                  </a:lnTo>
                  <a:lnTo>
                    <a:pt x="464" y="2991"/>
                  </a:lnTo>
                  <a:lnTo>
                    <a:pt x="524" y="3053"/>
                  </a:lnTo>
                  <a:lnTo>
                    <a:pt x="586" y="3113"/>
                  </a:lnTo>
                  <a:lnTo>
                    <a:pt x="650" y="3169"/>
                  </a:lnTo>
                  <a:lnTo>
                    <a:pt x="717" y="3222"/>
                  </a:lnTo>
                  <a:lnTo>
                    <a:pt x="788" y="3272"/>
                  </a:lnTo>
                  <a:lnTo>
                    <a:pt x="860" y="3318"/>
                  </a:lnTo>
                  <a:lnTo>
                    <a:pt x="935" y="3361"/>
                  </a:lnTo>
                  <a:lnTo>
                    <a:pt x="1013" y="3400"/>
                  </a:lnTo>
                  <a:lnTo>
                    <a:pt x="1091" y="3436"/>
                  </a:lnTo>
                  <a:lnTo>
                    <a:pt x="1173" y="3469"/>
                  </a:lnTo>
                  <a:lnTo>
                    <a:pt x="1256" y="3497"/>
                  </a:lnTo>
                  <a:lnTo>
                    <a:pt x="1341" y="3521"/>
                  </a:lnTo>
                  <a:lnTo>
                    <a:pt x="1427" y="3541"/>
                  </a:lnTo>
                  <a:lnTo>
                    <a:pt x="1515" y="3557"/>
                  </a:lnTo>
                  <a:lnTo>
                    <a:pt x="1604" y="3568"/>
                  </a:lnTo>
                  <a:lnTo>
                    <a:pt x="1696" y="3575"/>
                  </a:lnTo>
                  <a:lnTo>
                    <a:pt x="1788" y="3577"/>
                  </a:lnTo>
                  <a:lnTo>
                    <a:pt x="1879" y="3575"/>
                  </a:lnTo>
                  <a:lnTo>
                    <a:pt x="1970" y="3568"/>
                  </a:lnTo>
                  <a:lnTo>
                    <a:pt x="2059" y="3557"/>
                  </a:lnTo>
                  <a:lnTo>
                    <a:pt x="2147" y="3541"/>
                  </a:lnTo>
                  <a:lnTo>
                    <a:pt x="2234" y="3521"/>
                  </a:lnTo>
                  <a:lnTo>
                    <a:pt x="2319" y="3497"/>
                  </a:lnTo>
                  <a:lnTo>
                    <a:pt x="2402" y="3469"/>
                  </a:lnTo>
                  <a:lnTo>
                    <a:pt x="2483" y="3436"/>
                  </a:lnTo>
                  <a:lnTo>
                    <a:pt x="2563" y="3400"/>
                  </a:lnTo>
                  <a:lnTo>
                    <a:pt x="2640" y="3361"/>
                  </a:lnTo>
                  <a:lnTo>
                    <a:pt x="2714" y="3318"/>
                  </a:lnTo>
                  <a:lnTo>
                    <a:pt x="2787" y="3272"/>
                  </a:lnTo>
                  <a:lnTo>
                    <a:pt x="2857" y="3222"/>
                  </a:lnTo>
                  <a:lnTo>
                    <a:pt x="2925" y="3169"/>
                  </a:lnTo>
                  <a:lnTo>
                    <a:pt x="2989" y="3113"/>
                  </a:lnTo>
                  <a:lnTo>
                    <a:pt x="3052" y="3053"/>
                  </a:lnTo>
                  <a:lnTo>
                    <a:pt x="3111" y="2991"/>
                  </a:lnTo>
                  <a:lnTo>
                    <a:pt x="3167" y="2927"/>
                  </a:lnTo>
                  <a:lnTo>
                    <a:pt x="3220" y="2859"/>
                  </a:lnTo>
                  <a:lnTo>
                    <a:pt x="3270" y="2788"/>
                  </a:lnTo>
                  <a:lnTo>
                    <a:pt x="3317" y="2716"/>
                  </a:lnTo>
                  <a:lnTo>
                    <a:pt x="3360" y="2641"/>
                  </a:lnTo>
                  <a:lnTo>
                    <a:pt x="3399" y="2564"/>
                  </a:lnTo>
                  <a:lnTo>
                    <a:pt x="3435" y="2485"/>
                  </a:lnTo>
                  <a:lnTo>
                    <a:pt x="3467" y="2403"/>
                  </a:lnTo>
                  <a:lnTo>
                    <a:pt x="3495" y="2320"/>
                  </a:lnTo>
                  <a:lnTo>
                    <a:pt x="3519" y="2235"/>
                  </a:lnTo>
                  <a:lnTo>
                    <a:pt x="3539" y="2149"/>
                  </a:lnTo>
                  <a:lnTo>
                    <a:pt x="3555" y="2061"/>
                  </a:lnTo>
                  <a:lnTo>
                    <a:pt x="3566" y="1972"/>
                  </a:lnTo>
                  <a:lnTo>
                    <a:pt x="3573" y="1880"/>
                  </a:lnTo>
                  <a:lnTo>
                    <a:pt x="3575" y="1788"/>
                  </a:lnTo>
                  <a:lnTo>
                    <a:pt x="3573" y="1696"/>
                  </a:lnTo>
                  <a:lnTo>
                    <a:pt x="3566" y="1605"/>
                  </a:lnTo>
                  <a:lnTo>
                    <a:pt x="3555" y="1516"/>
                  </a:lnTo>
                  <a:lnTo>
                    <a:pt x="3539" y="1427"/>
                  </a:lnTo>
                  <a:lnTo>
                    <a:pt x="3519" y="1341"/>
                  </a:lnTo>
                  <a:lnTo>
                    <a:pt x="3495" y="1256"/>
                  </a:lnTo>
                  <a:lnTo>
                    <a:pt x="3467" y="1173"/>
                  </a:lnTo>
                  <a:lnTo>
                    <a:pt x="3435" y="1092"/>
                  </a:lnTo>
                  <a:lnTo>
                    <a:pt x="3399" y="1012"/>
                  </a:lnTo>
                  <a:lnTo>
                    <a:pt x="3360" y="935"/>
                  </a:lnTo>
                  <a:lnTo>
                    <a:pt x="3317" y="861"/>
                  </a:lnTo>
                  <a:lnTo>
                    <a:pt x="3270" y="788"/>
                  </a:lnTo>
                  <a:lnTo>
                    <a:pt x="3220" y="718"/>
                  </a:lnTo>
                  <a:lnTo>
                    <a:pt x="3167" y="650"/>
                  </a:lnTo>
                  <a:lnTo>
                    <a:pt x="3111" y="585"/>
                  </a:lnTo>
                  <a:lnTo>
                    <a:pt x="3052" y="523"/>
                  </a:lnTo>
                  <a:lnTo>
                    <a:pt x="2989" y="464"/>
                  </a:lnTo>
                  <a:lnTo>
                    <a:pt x="2925" y="408"/>
                  </a:lnTo>
                  <a:lnTo>
                    <a:pt x="2857" y="355"/>
                  </a:lnTo>
                  <a:lnTo>
                    <a:pt x="2787" y="305"/>
                  </a:lnTo>
                  <a:lnTo>
                    <a:pt x="2714" y="258"/>
                  </a:lnTo>
                  <a:lnTo>
                    <a:pt x="2640" y="215"/>
                  </a:lnTo>
                  <a:lnTo>
                    <a:pt x="2563" y="175"/>
                  </a:lnTo>
                  <a:lnTo>
                    <a:pt x="2483" y="139"/>
                  </a:lnTo>
                  <a:lnTo>
                    <a:pt x="2402" y="108"/>
                  </a:lnTo>
                  <a:lnTo>
                    <a:pt x="2319" y="80"/>
                  </a:lnTo>
                  <a:lnTo>
                    <a:pt x="2234" y="56"/>
                  </a:lnTo>
                  <a:lnTo>
                    <a:pt x="2147" y="36"/>
                  </a:lnTo>
                  <a:lnTo>
                    <a:pt x="2059" y="20"/>
                  </a:lnTo>
                  <a:lnTo>
                    <a:pt x="1970" y="9"/>
                  </a:lnTo>
                  <a:lnTo>
                    <a:pt x="1879" y="2"/>
                  </a:lnTo>
                  <a:lnTo>
                    <a:pt x="1788" y="0"/>
                  </a:lnTo>
                  <a:lnTo>
                    <a:pt x="1696" y="2"/>
                  </a:lnTo>
                  <a:lnTo>
                    <a:pt x="1604" y="9"/>
                  </a:lnTo>
                  <a:lnTo>
                    <a:pt x="1515" y="20"/>
                  </a:lnTo>
                  <a:lnTo>
                    <a:pt x="1427" y="36"/>
                  </a:lnTo>
                  <a:lnTo>
                    <a:pt x="1341" y="56"/>
                  </a:lnTo>
                  <a:lnTo>
                    <a:pt x="1256" y="80"/>
                  </a:lnTo>
                  <a:lnTo>
                    <a:pt x="1173" y="108"/>
                  </a:lnTo>
                  <a:lnTo>
                    <a:pt x="1091" y="139"/>
                  </a:lnTo>
                  <a:lnTo>
                    <a:pt x="1013" y="175"/>
                  </a:lnTo>
                  <a:lnTo>
                    <a:pt x="935" y="215"/>
                  </a:lnTo>
                  <a:lnTo>
                    <a:pt x="860" y="258"/>
                  </a:lnTo>
                  <a:lnTo>
                    <a:pt x="788" y="305"/>
                  </a:lnTo>
                  <a:lnTo>
                    <a:pt x="717" y="355"/>
                  </a:lnTo>
                  <a:lnTo>
                    <a:pt x="650" y="408"/>
                  </a:lnTo>
                  <a:lnTo>
                    <a:pt x="586" y="464"/>
                  </a:lnTo>
                  <a:lnTo>
                    <a:pt x="524" y="523"/>
                  </a:lnTo>
                  <a:lnTo>
                    <a:pt x="464" y="585"/>
                  </a:lnTo>
                  <a:lnTo>
                    <a:pt x="407" y="650"/>
                  </a:lnTo>
                  <a:lnTo>
                    <a:pt x="355" y="718"/>
                  </a:lnTo>
                  <a:lnTo>
                    <a:pt x="305" y="788"/>
                  </a:lnTo>
                  <a:lnTo>
                    <a:pt x="259" y="861"/>
                  </a:lnTo>
                  <a:lnTo>
                    <a:pt x="216" y="935"/>
                  </a:lnTo>
                  <a:lnTo>
                    <a:pt x="175" y="1012"/>
                  </a:lnTo>
                  <a:lnTo>
                    <a:pt x="140" y="1092"/>
                  </a:lnTo>
                  <a:lnTo>
                    <a:pt x="108" y="1173"/>
                  </a:lnTo>
                  <a:lnTo>
                    <a:pt x="80" y="1256"/>
                  </a:lnTo>
                  <a:lnTo>
                    <a:pt x="56" y="1341"/>
                  </a:lnTo>
                  <a:lnTo>
                    <a:pt x="36" y="1427"/>
                  </a:lnTo>
                  <a:lnTo>
                    <a:pt x="20" y="1516"/>
                  </a:lnTo>
                  <a:lnTo>
                    <a:pt x="9" y="1605"/>
                  </a:lnTo>
                  <a:lnTo>
                    <a:pt x="2" y="1696"/>
                  </a:lnTo>
                  <a:lnTo>
                    <a:pt x="0" y="1788"/>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endParaRPr>
            </a:p>
          </p:txBody>
        </p:sp>
      </p:grpSp>
      <p:grpSp>
        <p:nvGrpSpPr>
          <p:cNvPr id="4" name="淘宝店chenying0907 4"/>
          <p:cNvGrpSpPr/>
          <p:nvPr/>
        </p:nvGrpSpPr>
        <p:grpSpPr>
          <a:xfrm>
            <a:off x="3627602" y="2807270"/>
            <a:ext cx="966620" cy="967086"/>
            <a:chOff x="3627438" y="2806403"/>
            <a:chExt cx="966788" cy="966788"/>
          </a:xfrm>
        </p:grpSpPr>
        <p:sp>
          <p:nvSpPr>
            <p:cNvPr id="10" name="淘宝店chenying0907 9"/>
            <p:cNvSpPr>
              <a:spLocks/>
            </p:cNvSpPr>
            <p:nvPr/>
          </p:nvSpPr>
          <p:spPr bwMode="auto">
            <a:xfrm>
              <a:off x="3627438" y="2806403"/>
              <a:ext cx="966788" cy="966788"/>
            </a:xfrm>
            <a:custGeom>
              <a:avLst/>
              <a:gdLst>
                <a:gd name="T0" fmla="*/ 4867 w 4869"/>
                <a:gd name="T1" fmla="*/ 2493 h 4872"/>
                <a:gd name="T2" fmla="*/ 4866 w 4869"/>
                <a:gd name="T3" fmla="*/ 2310 h 4872"/>
                <a:gd name="T4" fmla="*/ 4793 w 4869"/>
                <a:gd name="T5" fmla="*/ 1827 h 4872"/>
                <a:gd name="T6" fmla="*/ 4629 w 4869"/>
                <a:gd name="T7" fmla="*/ 1380 h 4872"/>
                <a:gd name="T8" fmla="*/ 4385 w 4869"/>
                <a:gd name="T9" fmla="*/ 978 h 4872"/>
                <a:gd name="T10" fmla="*/ 4071 w 4869"/>
                <a:gd name="T11" fmla="*/ 632 h 4872"/>
                <a:gd name="T12" fmla="*/ 3697 w 4869"/>
                <a:gd name="T13" fmla="*/ 353 h 4872"/>
                <a:gd name="T14" fmla="*/ 3271 w 4869"/>
                <a:gd name="T15" fmla="*/ 147 h 4872"/>
                <a:gd name="T16" fmla="*/ 2805 w 4869"/>
                <a:gd name="T17" fmla="*/ 28 h 4872"/>
                <a:gd name="T18" fmla="*/ 2309 w 4869"/>
                <a:gd name="T19" fmla="*/ 3 h 4872"/>
                <a:gd name="T20" fmla="*/ 1826 w 4869"/>
                <a:gd name="T21" fmla="*/ 76 h 4872"/>
                <a:gd name="T22" fmla="*/ 1379 w 4869"/>
                <a:gd name="T23" fmla="*/ 240 h 4872"/>
                <a:gd name="T24" fmla="*/ 978 w 4869"/>
                <a:gd name="T25" fmla="*/ 483 h 4872"/>
                <a:gd name="T26" fmla="*/ 632 w 4869"/>
                <a:gd name="T27" fmla="*/ 798 h 4872"/>
                <a:gd name="T28" fmla="*/ 353 w 4869"/>
                <a:gd name="T29" fmla="*/ 1172 h 4872"/>
                <a:gd name="T30" fmla="*/ 148 w 4869"/>
                <a:gd name="T31" fmla="*/ 1599 h 4872"/>
                <a:gd name="T32" fmla="*/ 28 w 4869"/>
                <a:gd name="T33" fmla="*/ 2065 h 4872"/>
                <a:gd name="T34" fmla="*/ 3 w 4869"/>
                <a:gd name="T35" fmla="*/ 2561 h 4872"/>
                <a:gd name="T36" fmla="*/ 77 w 4869"/>
                <a:gd name="T37" fmla="*/ 3044 h 4872"/>
                <a:gd name="T38" fmla="*/ 240 w 4869"/>
                <a:gd name="T39" fmla="*/ 3492 h 4872"/>
                <a:gd name="T40" fmla="*/ 483 w 4869"/>
                <a:gd name="T41" fmla="*/ 3893 h 4872"/>
                <a:gd name="T42" fmla="*/ 798 w 4869"/>
                <a:gd name="T43" fmla="*/ 4239 h 4872"/>
                <a:gd name="T44" fmla="*/ 1172 w 4869"/>
                <a:gd name="T45" fmla="*/ 4519 h 4872"/>
                <a:gd name="T46" fmla="*/ 1598 w 4869"/>
                <a:gd name="T47" fmla="*/ 4724 h 4872"/>
                <a:gd name="T48" fmla="*/ 2063 w 4869"/>
                <a:gd name="T49" fmla="*/ 4843 h 4872"/>
                <a:gd name="T50" fmla="*/ 2479 w 4869"/>
                <a:gd name="T51" fmla="*/ 4871 h 4872"/>
                <a:gd name="T52" fmla="*/ 2656 w 4869"/>
                <a:gd name="T53" fmla="*/ 4862 h 4872"/>
                <a:gd name="T54" fmla="*/ 2828 w 4869"/>
                <a:gd name="T55" fmla="*/ 4840 h 4872"/>
                <a:gd name="T56" fmla="*/ 2996 w 4869"/>
                <a:gd name="T57" fmla="*/ 4806 h 4872"/>
                <a:gd name="T58" fmla="*/ 3160 w 4869"/>
                <a:gd name="T59" fmla="*/ 4761 h 4872"/>
                <a:gd name="T60" fmla="*/ 3320 w 4869"/>
                <a:gd name="T61" fmla="*/ 4705 h 4872"/>
                <a:gd name="T62" fmla="*/ 3476 w 4869"/>
                <a:gd name="T63" fmla="*/ 4636 h 4872"/>
                <a:gd name="T64" fmla="*/ 3630 w 4869"/>
                <a:gd name="T65" fmla="*/ 4556 h 4872"/>
                <a:gd name="T66" fmla="*/ 3763 w 4869"/>
                <a:gd name="T67" fmla="*/ 4477 h 4872"/>
                <a:gd name="T68" fmla="*/ 3863 w 4869"/>
                <a:gd name="T69" fmla="*/ 4415 h 4872"/>
                <a:gd name="T70" fmla="*/ 3936 w 4869"/>
                <a:gd name="T71" fmla="*/ 4397 h 4872"/>
                <a:gd name="T72" fmla="*/ 3997 w 4869"/>
                <a:gd name="T73" fmla="*/ 4415 h 4872"/>
                <a:gd name="T74" fmla="*/ 4076 w 4869"/>
                <a:gd name="T75" fmla="*/ 4475 h 4872"/>
                <a:gd name="T76" fmla="*/ 4177 w 4869"/>
                <a:gd name="T77" fmla="*/ 4554 h 4872"/>
                <a:gd name="T78" fmla="*/ 4289 w 4869"/>
                <a:gd name="T79" fmla="*/ 4616 h 4872"/>
                <a:gd name="T80" fmla="*/ 4439 w 4869"/>
                <a:gd name="T81" fmla="*/ 4663 h 4872"/>
                <a:gd name="T82" fmla="*/ 4638 w 4869"/>
                <a:gd name="T83" fmla="*/ 4686 h 4872"/>
                <a:gd name="T84" fmla="*/ 4638 w 4869"/>
                <a:gd name="T85" fmla="*/ 4650 h 4872"/>
                <a:gd name="T86" fmla="*/ 4574 w 4869"/>
                <a:gd name="T87" fmla="*/ 4590 h 4872"/>
                <a:gd name="T88" fmla="*/ 4524 w 4869"/>
                <a:gd name="T89" fmla="*/ 4522 h 4872"/>
                <a:gd name="T90" fmla="*/ 4488 w 4869"/>
                <a:gd name="T91" fmla="*/ 4448 h 4872"/>
                <a:gd name="T92" fmla="*/ 4466 w 4869"/>
                <a:gd name="T93" fmla="*/ 4371 h 4872"/>
                <a:gd name="T94" fmla="*/ 4452 w 4869"/>
                <a:gd name="T95" fmla="*/ 4292 h 4872"/>
                <a:gd name="T96" fmla="*/ 4452 w 4869"/>
                <a:gd name="T97" fmla="*/ 4162 h 4872"/>
                <a:gd name="T98" fmla="*/ 4479 w 4869"/>
                <a:gd name="T99" fmla="*/ 4019 h 4872"/>
                <a:gd name="T100" fmla="*/ 4529 w 4869"/>
                <a:gd name="T101" fmla="*/ 3866 h 4872"/>
                <a:gd name="T102" fmla="*/ 4647 w 4869"/>
                <a:gd name="T103" fmla="*/ 3566 h 4872"/>
                <a:gd name="T104" fmla="*/ 4736 w 4869"/>
                <a:gd name="T105" fmla="*/ 3319 h 4872"/>
                <a:gd name="T106" fmla="*/ 4799 w 4869"/>
                <a:gd name="T107" fmla="*/ 3098 h 4872"/>
                <a:gd name="T108" fmla="*/ 4846 w 4869"/>
                <a:gd name="T109" fmla="*/ 2852 h 4872"/>
                <a:gd name="T110" fmla="*/ 4868 w 4869"/>
                <a:gd name="T111" fmla="*/ 2581 h 4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69" h="4872">
                  <a:moveTo>
                    <a:pt x="4869" y="2508"/>
                  </a:moveTo>
                  <a:lnTo>
                    <a:pt x="4868" y="2510"/>
                  </a:lnTo>
                  <a:lnTo>
                    <a:pt x="4867" y="2512"/>
                  </a:lnTo>
                  <a:lnTo>
                    <a:pt x="4867" y="2493"/>
                  </a:lnTo>
                  <a:lnTo>
                    <a:pt x="4868" y="2473"/>
                  </a:lnTo>
                  <a:lnTo>
                    <a:pt x="4869" y="2454"/>
                  </a:lnTo>
                  <a:lnTo>
                    <a:pt x="4869" y="2436"/>
                  </a:lnTo>
                  <a:lnTo>
                    <a:pt x="4866" y="2310"/>
                  </a:lnTo>
                  <a:lnTo>
                    <a:pt x="4857" y="2187"/>
                  </a:lnTo>
                  <a:lnTo>
                    <a:pt x="4841" y="2065"/>
                  </a:lnTo>
                  <a:lnTo>
                    <a:pt x="4820" y="1945"/>
                  </a:lnTo>
                  <a:lnTo>
                    <a:pt x="4793" y="1827"/>
                  </a:lnTo>
                  <a:lnTo>
                    <a:pt x="4760" y="1711"/>
                  </a:lnTo>
                  <a:lnTo>
                    <a:pt x="4722" y="1599"/>
                  </a:lnTo>
                  <a:lnTo>
                    <a:pt x="4678" y="1488"/>
                  </a:lnTo>
                  <a:lnTo>
                    <a:pt x="4629" y="1380"/>
                  </a:lnTo>
                  <a:lnTo>
                    <a:pt x="4575" y="1275"/>
                  </a:lnTo>
                  <a:lnTo>
                    <a:pt x="4517" y="1172"/>
                  </a:lnTo>
                  <a:lnTo>
                    <a:pt x="4453" y="1074"/>
                  </a:lnTo>
                  <a:lnTo>
                    <a:pt x="4385" y="978"/>
                  </a:lnTo>
                  <a:lnTo>
                    <a:pt x="4313" y="886"/>
                  </a:lnTo>
                  <a:lnTo>
                    <a:pt x="4236" y="798"/>
                  </a:lnTo>
                  <a:lnTo>
                    <a:pt x="4156" y="713"/>
                  </a:lnTo>
                  <a:lnTo>
                    <a:pt x="4071" y="632"/>
                  </a:lnTo>
                  <a:lnTo>
                    <a:pt x="3982" y="557"/>
                  </a:lnTo>
                  <a:lnTo>
                    <a:pt x="3891" y="483"/>
                  </a:lnTo>
                  <a:lnTo>
                    <a:pt x="3795" y="416"/>
                  </a:lnTo>
                  <a:lnTo>
                    <a:pt x="3697" y="353"/>
                  </a:lnTo>
                  <a:lnTo>
                    <a:pt x="3595" y="294"/>
                  </a:lnTo>
                  <a:lnTo>
                    <a:pt x="3490" y="240"/>
                  </a:lnTo>
                  <a:lnTo>
                    <a:pt x="3382" y="191"/>
                  </a:lnTo>
                  <a:lnTo>
                    <a:pt x="3271" y="147"/>
                  </a:lnTo>
                  <a:lnTo>
                    <a:pt x="3159" y="109"/>
                  </a:lnTo>
                  <a:lnTo>
                    <a:pt x="3043" y="76"/>
                  </a:lnTo>
                  <a:lnTo>
                    <a:pt x="2925" y="49"/>
                  </a:lnTo>
                  <a:lnTo>
                    <a:pt x="2805" y="28"/>
                  </a:lnTo>
                  <a:lnTo>
                    <a:pt x="2683" y="12"/>
                  </a:lnTo>
                  <a:lnTo>
                    <a:pt x="2559" y="3"/>
                  </a:lnTo>
                  <a:lnTo>
                    <a:pt x="2434" y="0"/>
                  </a:lnTo>
                  <a:lnTo>
                    <a:pt x="2309" y="3"/>
                  </a:lnTo>
                  <a:lnTo>
                    <a:pt x="2185" y="12"/>
                  </a:lnTo>
                  <a:lnTo>
                    <a:pt x="2063" y="28"/>
                  </a:lnTo>
                  <a:lnTo>
                    <a:pt x="1944" y="49"/>
                  </a:lnTo>
                  <a:lnTo>
                    <a:pt x="1826" y="76"/>
                  </a:lnTo>
                  <a:lnTo>
                    <a:pt x="1711" y="109"/>
                  </a:lnTo>
                  <a:lnTo>
                    <a:pt x="1598" y="147"/>
                  </a:lnTo>
                  <a:lnTo>
                    <a:pt x="1486" y="191"/>
                  </a:lnTo>
                  <a:lnTo>
                    <a:pt x="1379" y="240"/>
                  </a:lnTo>
                  <a:lnTo>
                    <a:pt x="1275" y="294"/>
                  </a:lnTo>
                  <a:lnTo>
                    <a:pt x="1172" y="353"/>
                  </a:lnTo>
                  <a:lnTo>
                    <a:pt x="1073" y="416"/>
                  </a:lnTo>
                  <a:lnTo>
                    <a:pt x="978" y="483"/>
                  </a:lnTo>
                  <a:lnTo>
                    <a:pt x="886" y="557"/>
                  </a:lnTo>
                  <a:lnTo>
                    <a:pt x="798" y="632"/>
                  </a:lnTo>
                  <a:lnTo>
                    <a:pt x="713" y="713"/>
                  </a:lnTo>
                  <a:lnTo>
                    <a:pt x="632" y="798"/>
                  </a:lnTo>
                  <a:lnTo>
                    <a:pt x="556" y="886"/>
                  </a:lnTo>
                  <a:lnTo>
                    <a:pt x="483" y="978"/>
                  </a:lnTo>
                  <a:lnTo>
                    <a:pt x="416" y="1074"/>
                  </a:lnTo>
                  <a:lnTo>
                    <a:pt x="353" y="1172"/>
                  </a:lnTo>
                  <a:lnTo>
                    <a:pt x="294" y="1275"/>
                  </a:lnTo>
                  <a:lnTo>
                    <a:pt x="240" y="1380"/>
                  </a:lnTo>
                  <a:lnTo>
                    <a:pt x="192" y="1488"/>
                  </a:lnTo>
                  <a:lnTo>
                    <a:pt x="148" y="1599"/>
                  </a:lnTo>
                  <a:lnTo>
                    <a:pt x="109" y="1711"/>
                  </a:lnTo>
                  <a:lnTo>
                    <a:pt x="77" y="1827"/>
                  </a:lnTo>
                  <a:lnTo>
                    <a:pt x="50" y="1945"/>
                  </a:lnTo>
                  <a:lnTo>
                    <a:pt x="28" y="2065"/>
                  </a:lnTo>
                  <a:lnTo>
                    <a:pt x="12" y="2187"/>
                  </a:lnTo>
                  <a:lnTo>
                    <a:pt x="3" y="2310"/>
                  </a:lnTo>
                  <a:lnTo>
                    <a:pt x="0" y="2436"/>
                  </a:lnTo>
                  <a:lnTo>
                    <a:pt x="3" y="2561"/>
                  </a:lnTo>
                  <a:lnTo>
                    <a:pt x="12" y="2684"/>
                  </a:lnTo>
                  <a:lnTo>
                    <a:pt x="28" y="2807"/>
                  </a:lnTo>
                  <a:lnTo>
                    <a:pt x="50" y="2927"/>
                  </a:lnTo>
                  <a:lnTo>
                    <a:pt x="77" y="3044"/>
                  </a:lnTo>
                  <a:lnTo>
                    <a:pt x="109" y="3160"/>
                  </a:lnTo>
                  <a:lnTo>
                    <a:pt x="148" y="3273"/>
                  </a:lnTo>
                  <a:lnTo>
                    <a:pt x="192" y="3383"/>
                  </a:lnTo>
                  <a:lnTo>
                    <a:pt x="240" y="3492"/>
                  </a:lnTo>
                  <a:lnTo>
                    <a:pt x="294" y="3596"/>
                  </a:lnTo>
                  <a:lnTo>
                    <a:pt x="353" y="3699"/>
                  </a:lnTo>
                  <a:lnTo>
                    <a:pt x="416" y="3797"/>
                  </a:lnTo>
                  <a:lnTo>
                    <a:pt x="483" y="3893"/>
                  </a:lnTo>
                  <a:lnTo>
                    <a:pt x="556" y="3985"/>
                  </a:lnTo>
                  <a:lnTo>
                    <a:pt x="632" y="4073"/>
                  </a:lnTo>
                  <a:lnTo>
                    <a:pt x="713" y="4158"/>
                  </a:lnTo>
                  <a:lnTo>
                    <a:pt x="798" y="4239"/>
                  </a:lnTo>
                  <a:lnTo>
                    <a:pt x="886" y="4316"/>
                  </a:lnTo>
                  <a:lnTo>
                    <a:pt x="978" y="4388"/>
                  </a:lnTo>
                  <a:lnTo>
                    <a:pt x="1073" y="4456"/>
                  </a:lnTo>
                  <a:lnTo>
                    <a:pt x="1172" y="4519"/>
                  </a:lnTo>
                  <a:lnTo>
                    <a:pt x="1275" y="4577"/>
                  </a:lnTo>
                  <a:lnTo>
                    <a:pt x="1379" y="4631"/>
                  </a:lnTo>
                  <a:lnTo>
                    <a:pt x="1486" y="4680"/>
                  </a:lnTo>
                  <a:lnTo>
                    <a:pt x="1598" y="4724"/>
                  </a:lnTo>
                  <a:lnTo>
                    <a:pt x="1711" y="4762"/>
                  </a:lnTo>
                  <a:lnTo>
                    <a:pt x="1826" y="4795"/>
                  </a:lnTo>
                  <a:lnTo>
                    <a:pt x="1944" y="4822"/>
                  </a:lnTo>
                  <a:lnTo>
                    <a:pt x="2063" y="4843"/>
                  </a:lnTo>
                  <a:lnTo>
                    <a:pt x="2185" y="4859"/>
                  </a:lnTo>
                  <a:lnTo>
                    <a:pt x="2309" y="4868"/>
                  </a:lnTo>
                  <a:lnTo>
                    <a:pt x="2434" y="4872"/>
                  </a:lnTo>
                  <a:lnTo>
                    <a:pt x="2479" y="4871"/>
                  </a:lnTo>
                  <a:lnTo>
                    <a:pt x="2524" y="4869"/>
                  </a:lnTo>
                  <a:lnTo>
                    <a:pt x="2568" y="4868"/>
                  </a:lnTo>
                  <a:lnTo>
                    <a:pt x="2612" y="4865"/>
                  </a:lnTo>
                  <a:lnTo>
                    <a:pt x="2656" y="4862"/>
                  </a:lnTo>
                  <a:lnTo>
                    <a:pt x="2700" y="4857"/>
                  </a:lnTo>
                  <a:lnTo>
                    <a:pt x="2743" y="4852"/>
                  </a:lnTo>
                  <a:lnTo>
                    <a:pt x="2786" y="4847"/>
                  </a:lnTo>
                  <a:lnTo>
                    <a:pt x="2828" y="4840"/>
                  </a:lnTo>
                  <a:lnTo>
                    <a:pt x="2871" y="4833"/>
                  </a:lnTo>
                  <a:lnTo>
                    <a:pt x="2913" y="4825"/>
                  </a:lnTo>
                  <a:lnTo>
                    <a:pt x="2955" y="4816"/>
                  </a:lnTo>
                  <a:lnTo>
                    <a:pt x="2996" y="4806"/>
                  </a:lnTo>
                  <a:lnTo>
                    <a:pt x="3038" y="4796"/>
                  </a:lnTo>
                  <a:lnTo>
                    <a:pt x="3079" y="4786"/>
                  </a:lnTo>
                  <a:lnTo>
                    <a:pt x="3119" y="4774"/>
                  </a:lnTo>
                  <a:lnTo>
                    <a:pt x="3160" y="4761"/>
                  </a:lnTo>
                  <a:lnTo>
                    <a:pt x="3200" y="4748"/>
                  </a:lnTo>
                  <a:lnTo>
                    <a:pt x="3241" y="4734"/>
                  </a:lnTo>
                  <a:lnTo>
                    <a:pt x="3280" y="4719"/>
                  </a:lnTo>
                  <a:lnTo>
                    <a:pt x="3320" y="4705"/>
                  </a:lnTo>
                  <a:lnTo>
                    <a:pt x="3359" y="4688"/>
                  </a:lnTo>
                  <a:lnTo>
                    <a:pt x="3399" y="4671"/>
                  </a:lnTo>
                  <a:lnTo>
                    <a:pt x="3438" y="4654"/>
                  </a:lnTo>
                  <a:lnTo>
                    <a:pt x="3476" y="4636"/>
                  </a:lnTo>
                  <a:lnTo>
                    <a:pt x="3516" y="4617"/>
                  </a:lnTo>
                  <a:lnTo>
                    <a:pt x="3554" y="4598"/>
                  </a:lnTo>
                  <a:lnTo>
                    <a:pt x="3593" y="4577"/>
                  </a:lnTo>
                  <a:lnTo>
                    <a:pt x="3630" y="4556"/>
                  </a:lnTo>
                  <a:lnTo>
                    <a:pt x="3668" y="4535"/>
                  </a:lnTo>
                  <a:lnTo>
                    <a:pt x="3705" y="4512"/>
                  </a:lnTo>
                  <a:lnTo>
                    <a:pt x="3744" y="4489"/>
                  </a:lnTo>
                  <a:lnTo>
                    <a:pt x="3763" y="4477"/>
                  </a:lnTo>
                  <a:lnTo>
                    <a:pt x="3786" y="4462"/>
                  </a:lnTo>
                  <a:lnTo>
                    <a:pt x="3812" y="4447"/>
                  </a:lnTo>
                  <a:lnTo>
                    <a:pt x="3843" y="4427"/>
                  </a:lnTo>
                  <a:lnTo>
                    <a:pt x="3863" y="4415"/>
                  </a:lnTo>
                  <a:lnTo>
                    <a:pt x="3883" y="4407"/>
                  </a:lnTo>
                  <a:lnTo>
                    <a:pt x="3901" y="4400"/>
                  </a:lnTo>
                  <a:lnTo>
                    <a:pt x="3919" y="4397"/>
                  </a:lnTo>
                  <a:lnTo>
                    <a:pt x="3936" y="4397"/>
                  </a:lnTo>
                  <a:lnTo>
                    <a:pt x="3952" y="4398"/>
                  </a:lnTo>
                  <a:lnTo>
                    <a:pt x="3968" y="4401"/>
                  </a:lnTo>
                  <a:lnTo>
                    <a:pt x="3982" y="4408"/>
                  </a:lnTo>
                  <a:lnTo>
                    <a:pt x="3997" y="4415"/>
                  </a:lnTo>
                  <a:lnTo>
                    <a:pt x="4013" y="4425"/>
                  </a:lnTo>
                  <a:lnTo>
                    <a:pt x="4028" y="4435"/>
                  </a:lnTo>
                  <a:lnTo>
                    <a:pt x="4043" y="4448"/>
                  </a:lnTo>
                  <a:lnTo>
                    <a:pt x="4076" y="4475"/>
                  </a:lnTo>
                  <a:lnTo>
                    <a:pt x="4113" y="4505"/>
                  </a:lnTo>
                  <a:lnTo>
                    <a:pt x="4133" y="4522"/>
                  </a:lnTo>
                  <a:lnTo>
                    <a:pt x="4155" y="4538"/>
                  </a:lnTo>
                  <a:lnTo>
                    <a:pt x="4177" y="4554"/>
                  </a:lnTo>
                  <a:lnTo>
                    <a:pt x="4202" y="4569"/>
                  </a:lnTo>
                  <a:lnTo>
                    <a:pt x="4229" y="4585"/>
                  </a:lnTo>
                  <a:lnTo>
                    <a:pt x="4257" y="4601"/>
                  </a:lnTo>
                  <a:lnTo>
                    <a:pt x="4289" y="4616"/>
                  </a:lnTo>
                  <a:lnTo>
                    <a:pt x="4322" y="4629"/>
                  </a:lnTo>
                  <a:lnTo>
                    <a:pt x="4358" y="4642"/>
                  </a:lnTo>
                  <a:lnTo>
                    <a:pt x="4397" y="4653"/>
                  </a:lnTo>
                  <a:lnTo>
                    <a:pt x="4439" y="4663"/>
                  </a:lnTo>
                  <a:lnTo>
                    <a:pt x="4483" y="4672"/>
                  </a:lnTo>
                  <a:lnTo>
                    <a:pt x="4531" y="4678"/>
                  </a:lnTo>
                  <a:lnTo>
                    <a:pt x="4583" y="4683"/>
                  </a:lnTo>
                  <a:lnTo>
                    <a:pt x="4638" y="4686"/>
                  </a:lnTo>
                  <a:lnTo>
                    <a:pt x="4697" y="4686"/>
                  </a:lnTo>
                  <a:lnTo>
                    <a:pt x="4677" y="4674"/>
                  </a:lnTo>
                  <a:lnTo>
                    <a:pt x="4656" y="4662"/>
                  </a:lnTo>
                  <a:lnTo>
                    <a:pt x="4638" y="4650"/>
                  </a:lnTo>
                  <a:lnTo>
                    <a:pt x="4620" y="4635"/>
                  </a:lnTo>
                  <a:lnTo>
                    <a:pt x="4603" y="4621"/>
                  </a:lnTo>
                  <a:lnTo>
                    <a:pt x="4589" y="4606"/>
                  </a:lnTo>
                  <a:lnTo>
                    <a:pt x="4574" y="4590"/>
                  </a:lnTo>
                  <a:lnTo>
                    <a:pt x="4559" y="4574"/>
                  </a:lnTo>
                  <a:lnTo>
                    <a:pt x="4547" y="4557"/>
                  </a:lnTo>
                  <a:lnTo>
                    <a:pt x="4536" y="4540"/>
                  </a:lnTo>
                  <a:lnTo>
                    <a:pt x="4524" y="4522"/>
                  </a:lnTo>
                  <a:lnTo>
                    <a:pt x="4514" y="4504"/>
                  </a:lnTo>
                  <a:lnTo>
                    <a:pt x="4505" y="4486"/>
                  </a:lnTo>
                  <a:lnTo>
                    <a:pt x="4496" y="4467"/>
                  </a:lnTo>
                  <a:lnTo>
                    <a:pt x="4488" y="4448"/>
                  </a:lnTo>
                  <a:lnTo>
                    <a:pt x="4482" y="4429"/>
                  </a:lnTo>
                  <a:lnTo>
                    <a:pt x="4476" y="4409"/>
                  </a:lnTo>
                  <a:lnTo>
                    <a:pt x="4470" y="4390"/>
                  </a:lnTo>
                  <a:lnTo>
                    <a:pt x="4466" y="4371"/>
                  </a:lnTo>
                  <a:lnTo>
                    <a:pt x="4461" y="4351"/>
                  </a:lnTo>
                  <a:lnTo>
                    <a:pt x="4458" y="4332"/>
                  </a:lnTo>
                  <a:lnTo>
                    <a:pt x="4455" y="4311"/>
                  </a:lnTo>
                  <a:lnTo>
                    <a:pt x="4452" y="4292"/>
                  </a:lnTo>
                  <a:lnTo>
                    <a:pt x="4451" y="4273"/>
                  </a:lnTo>
                  <a:lnTo>
                    <a:pt x="4449" y="4235"/>
                  </a:lnTo>
                  <a:lnTo>
                    <a:pt x="4450" y="4197"/>
                  </a:lnTo>
                  <a:lnTo>
                    <a:pt x="4452" y="4162"/>
                  </a:lnTo>
                  <a:lnTo>
                    <a:pt x="4456" y="4129"/>
                  </a:lnTo>
                  <a:lnTo>
                    <a:pt x="4462" y="4093"/>
                  </a:lnTo>
                  <a:lnTo>
                    <a:pt x="4470" y="4056"/>
                  </a:lnTo>
                  <a:lnTo>
                    <a:pt x="4479" y="4019"/>
                  </a:lnTo>
                  <a:lnTo>
                    <a:pt x="4490" y="3982"/>
                  </a:lnTo>
                  <a:lnTo>
                    <a:pt x="4502" y="3945"/>
                  </a:lnTo>
                  <a:lnTo>
                    <a:pt x="4515" y="3905"/>
                  </a:lnTo>
                  <a:lnTo>
                    <a:pt x="4529" y="3866"/>
                  </a:lnTo>
                  <a:lnTo>
                    <a:pt x="4545" y="3826"/>
                  </a:lnTo>
                  <a:lnTo>
                    <a:pt x="4576" y="3743"/>
                  </a:lnTo>
                  <a:lnTo>
                    <a:pt x="4611" y="3656"/>
                  </a:lnTo>
                  <a:lnTo>
                    <a:pt x="4647" y="3566"/>
                  </a:lnTo>
                  <a:lnTo>
                    <a:pt x="4683" y="3470"/>
                  </a:lnTo>
                  <a:lnTo>
                    <a:pt x="4701" y="3422"/>
                  </a:lnTo>
                  <a:lnTo>
                    <a:pt x="4719" y="3371"/>
                  </a:lnTo>
                  <a:lnTo>
                    <a:pt x="4736" y="3319"/>
                  </a:lnTo>
                  <a:lnTo>
                    <a:pt x="4753" y="3266"/>
                  </a:lnTo>
                  <a:lnTo>
                    <a:pt x="4769" y="3211"/>
                  </a:lnTo>
                  <a:lnTo>
                    <a:pt x="4785" y="3156"/>
                  </a:lnTo>
                  <a:lnTo>
                    <a:pt x="4799" y="3098"/>
                  </a:lnTo>
                  <a:lnTo>
                    <a:pt x="4812" y="3039"/>
                  </a:lnTo>
                  <a:lnTo>
                    <a:pt x="4824" y="2979"/>
                  </a:lnTo>
                  <a:lnTo>
                    <a:pt x="4835" y="2917"/>
                  </a:lnTo>
                  <a:lnTo>
                    <a:pt x="4846" y="2852"/>
                  </a:lnTo>
                  <a:lnTo>
                    <a:pt x="4854" y="2787"/>
                  </a:lnTo>
                  <a:lnTo>
                    <a:pt x="4860" y="2720"/>
                  </a:lnTo>
                  <a:lnTo>
                    <a:pt x="4865" y="2652"/>
                  </a:lnTo>
                  <a:lnTo>
                    <a:pt x="4868" y="2581"/>
                  </a:lnTo>
                  <a:lnTo>
                    <a:pt x="4869" y="250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endParaRPr>
            </a:p>
          </p:txBody>
        </p:sp>
        <p:sp>
          <p:nvSpPr>
            <p:cNvPr id="11" name="淘宝店chenying0907 10"/>
            <p:cNvSpPr>
              <a:spLocks/>
            </p:cNvSpPr>
            <p:nvPr/>
          </p:nvSpPr>
          <p:spPr bwMode="auto">
            <a:xfrm>
              <a:off x="3756026" y="2934990"/>
              <a:ext cx="709613" cy="709613"/>
            </a:xfrm>
            <a:custGeom>
              <a:avLst/>
              <a:gdLst>
                <a:gd name="T0" fmla="*/ 3566 w 3575"/>
                <a:gd name="T1" fmla="*/ 1972 h 3577"/>
                <a:gd name="T2" fmla="*/ 3519 w 3575"/>
                <a:gd name="T3" fmla="*/ 2236 h 3577"/>
                <a:gd name="T4" fmla="*/ 3435 w 3575"/>
                <a:gd name="T5" fmla="*/ 2485 h 3577"/>
                <a:gd name="T6" fmla="*/ 3316 w 3575"/>
                <a:gd name="T7" fmla="*/ 2716 h 3577"/>
                <a:gd name="T8" fmla="*/ 3168 w 3575"/>
                <a:gd name="T9" fmla="*/ 2927 h 3577"/>
                <a:gd name="T10" fmla="*/ 2989 w 3575"/>
                <a:gd name="T11" fmla="*/ 3113 h 3577"/>
                <a:gd name="T12" fmla="*/ 2787 w 3575"/>
                <a:gd name="T13" fmla="*/ 3272 h 3577"/>
                <a:gd name="T14" fmla="*/ 2562 w 3575"/>
                <a:gd name="T15" fmla="*/ 3402 h 3577"/>
                <a:gd name="T16" fmla="*/ 2319 w 3575"/>
                <a:gd name="T17" fmla="*/ 3497 h 3577"/>
                <a:gd name="T18" fmla="*/ 2060 w 3575"/>
                <a:gd name="T19" fmla="*/ 3557 h 3577"/>
                <a:gd name="T20" fmla="*/ 1787 w 3575"/>
                <a:gd name="T21" fmla="*/ 3577 h 3577"/>
                <a:gd name="T22" fmla="*/ 1516 w 3575"/>
                <a:gd name="T23" fmla="*/ 3557 h 3577"/>
                <a:gd name="T24" fmla="*/ 1256 w 3575"/>
                <a:gd name="T25" fmla="*/ 3497 h 3577"/>
                <a:gd name="T26" fmla="*/ 1012 w 3575"/>
                <a:gd name="T27" fmla="*/ 3402 h 3577"/>
                <a:gd name="T28" fmla="*/ 788 w 3575"/>
                <a:gd name="T29" fmla="*/ 3272 h 3577"/>
                <a:gd name="T30" fmla="*/ 586 w 3575"/>
                <a:gd name="T31" fmla="*/ 3113 h 3577"/>
                <a:gd name="T32" fmla="*/ 408 w 3575"/>
                <a:gd name="T33" fmla="*/ 2927 h 3577"/>
                <a:gd name="T34" fmla="*/ 258 w 3575"/>
                <a:gd name="T35" fmla="*/ 2716 h 3577"/>
                <a:gd name="T36" fmla="*/ 140 w 3575"/>
                <a:gd name="T37" fmla="*/ 2485 h 3577"/>
                <a:gd name="T38" fmla="*/ 56 w 3575"/>
                <a:gd name="T39" fmla="*/ 2236 h 3577"/>
                <a:gd name="T40" fmla="*/ 9 w 3575"/>
                <a:gd name="T41" fmla="*/ 1972 h 3577"/>
                <a:gd name="T42" fmla="*/ 2 w 3575"/>
                <a:gd name="T43" fmla="*/ 1697 h 3577"/>
                <a:gd name="T44" fmla="*/ 36 w 3575"/>
                <a:gd name="T45" fmla="*/ 1428 h 3577"/>
                <a:gd name="T46" fmla="*/ 108 w 3575"/>
                <a:gd name="T47" fmla="*/ 1174 h 3577"/>
                <a:gd name="T48" fmla="*/ 215 w 3575"/>
                <a:gd name="T49" fmla="*/ 936 h 3577"/>
                <a:gd name="T50" fmla="*/ 355 w 3575"/>
                <a:gd name="T51" fmla="*/ 718 h 3577"/>
                <a:gd name="T52" fmla="*/ 523 w 3575"/>
                <a:gd name="T53" fmla="*/ 524 h 3577"/>
                <a:gd name="T54" fmla="*/ 718 w 3575"/>
                <a:gd name="T55" fmla="*/ 355 h 3577"/>
                <a:gd name="T56" fmla="*/ 935 w 3575"/>
                <a:gd name="T57" fmla="*/ 215 h 3577"/>
                <a:gd name="T58" fmla="*/ 1173 w 3575"/>
                <a:gd name="T59" fmla="*/ 108 h 3577"/>
                <a:gd name="T60" fmla="*/ 1428 w 3575"/>
                <a:gd name="T61" fmla="*/ 36 h 3577"/>
                <a:gd name="T62" fmla="*/ 1696 w 3575"/>
                <a:gd name="T63" fmla="*/ 2 h 3577"/>
                <a:gd name="T64" fmla="*/ 1971 w 3575"/>
                <a:gd name="T65" fmla="*/ 9 h 3577"/>
                <a:gd name="T66" fmla="*/ 2234 w 3575"/>
                <a:gd name="T67" fmla="*/ 56 h 3577"/>
                <a:gd name="T68" fmla="*/ 2484 w 3575"/>
                <a:gd name="T69" fmla="*/ 141 h 3577"/>
                <a:gd name="T70" fmla="*/ 2715 w 3575"/>
                <a:gd name="T71" fmla="*/ 259 h 3577"/>
                <a:gd name="T72" fmla="*/ 2925 w 3575"/>
                <a:gd name="T73" fmla="*/ 408 h 3577"/>
                <a:gd name="T74" fmla="*/ 3111 w 3575"/>
                <a:gd name="T75" fmla="*/ 586 h 3577"/>
                <a:gd name="T76" fmla="*/ 3270 w 3575"/>
                <a:gd name="T77" fmla="*/ 788 h 3577"/>
                <a:gd name="T78" fmla="*/ 3400 w 3575"/>
                <a:gd name="T79" fmla="*/ 1014 h 3577"/>
                <a:gd name="T80" fmla="*/ 3495 w 3575"/>
                <a:gd name="T81" fmla="*/ 1257 h 3577"/>
                <a:gd name="T82" fmla="*/ 3555 w 3575"/>
                <a:gd name="T83" fmla="*/ 1516 h 3577"/>
                <a:gd name="T84" fmla="*/ 3575 w 3575"/>
                <a:gd name="T85" fmla="*/ 1789 h 3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75" h="3577">
                  <a:moveTo>
                    <a:pt x="3575" y="1789"/>
                  </a:moveTo>
                  <a:lnTo>
                    <a:pt x="3573" y="1881"/>
                  </a:lnTo>
                  <a:lnTo>
                    <a:pt x="3566" y="1972"/>
                  </a:lnTo>
                  <a:lnTo>
                    <a:pt x="3555" y="2061"/>
                  </a:lnTo>
                  <a:lnTo>
                    <a:pt x="3539" y="2149"/>
                  </a:lnTo>
                  <a:lnTo>
                    <a:pt x="3519" y="2236"/>
                  </a:lnTo>
                  <a:lnTo>
                    <a:pt x="3495" y="2320"/>
                  </a:lnTo>
                  <a:lnTo>
                    <a:pt x="3467" y="2404"/>
                  </a:lnTo>
                  <a:lnTo>
                    <a:pt x="3435" y="2485"/>
                  </a:lnTo>
                  <a:lnTo>
                    <a:pt x="3400" y="2564"/>
                  </a:lnTo>
                  <a:lnTo>
                    <a:pt x="3359" y="2642"/>
                  </a:lnTo>
                  <a:lnTo>
                    <a:pt x="3316" y="2716"/>
                  </a:lnTo>
                  <a:lnTo>
                    <a:pt x="3270" y="2789"/>
                  </a:lnTo>
                  <a:lnTo>
                    <a:pt x="3220" y="2859"/>
                  </a:lnTo>
                  <a:lnTo>
                    <a:pt x="3168" y="2927"/>
                  </a:lnTo>
                  <a:lnTo>
                    <a:pt x="3111" y="2991"/>
                  </a:lnTo>
                  <a:lnTo>
                    <a:pt x="3051" y="3054"/>
                  </a:lnTo>
                  <a:lnTo>
                    <a:pt x="2989" y="3113"/>
                  </a:lnTo>
                  <a:lnTo>
                    <a:pt x="2925" y="3169"/>
                  </a:lnTo>
                  <a:lnTo>
                    <a:pt x="2858" y="3222"/>
                  </a:lnTo>
                  <a:lnTo>
                    <a:pt x="2787" y="3272"/>
                  </a:lnTo>
                  <a:lnTo>
                    <a:pt x="2715" y="3319"/>
                  </a:lnTo>
                  <a:lnTo>
                    <a:pt x="2640" y="3362"/>
                  </a:lnTo>
                  <a:lnTo>
                    <a:pt x="2562" y="3402"/>
                  </a:lnTo>
                  <a:lnTo>
                    <a:pt x="2484" y="3438"/>
                  </a:lnTo>
                  <a:lnTo>
                    <a:pt x="2402" y="3469"/>
                  </a:lnTo>
                  <a:lnTo>
                    <a:pt x="2319" y="3497"/>
                  </a:lnTo>
                  <a:lnTo>
                    <a:pt x="2234" y="3521"/>
                  </a:lnTo>
                  <a:lnTo>
                    <a:pt x="2148" y="3541"/>
                  </a:lnTo>
                  <a:lnTo>
                    <a:pt x="2060" y="3557"/>
                  </a:lnTo>
                  <a:lnTo>
                    <a:pt x="1971" y="3568"/>
                  </a:lnTo>
                  <a:lnTo>
                    <a:pt x="1879" y="3575"/>
                  </a:lnTo>
                  <a:lnTo>
                    <a:pt x="1787" y="3577"/>
                  </a:lnTo>
                  <a:lnTo>
                    <a:pt x="1696" y="3575"/>
                  </a:lnTo>
                  <a:lnTo>
                    <a:pt x="1605" y="3568"/>
                  </a:lnTo>
                  <a:lnTo>
                    <a:pt x="1516" y="3557"/>
                  </a:lnTo>
                  <a:lnTo>
                    <a:pt x="1428" y="3541"/>
                  </a:lnTo>
                  <a:lnTo>
                    <a:pt x="1341" y="3521"/>
                  </a:lnTo>
                  <a:lnTo>
                    <a:pt x="1256" y="3497"/>
                  </a:lnTo>
                  <a:lnTo>
                    <a:pt x="1173" y="3469"/>
                  </a:lnTo>
                  <a:lnTo>
                    <a:pt x="1092" y="3438"/>
                  </a:lnTo>
                  <a:lnTo>
                    <a:pt x="1012" y="3402"/>
                  </a:lnTo>
                  <a:lnTo>
                    <a:pt x="935" y="3362"/>
                  </a:lnTo>
                  <a:lnTo>
                    <a:pt x="861" y="3319"/>
                  </a:lnTo>
                  <a:lnTo>
                    <a:pt x="788" y="3272"/>
                  </a:lnTo>
                  <a:lnTo>
                    <a:pt x="718" y="3222"/>
                  </a:lnTo>
                  <a:lnTo>
                    <a:pt x="650" y="3169"/>
                  </a:lnTo>
                  <a:lnTo>
                    <a:pt x="586" y="3113"/>
                  </a:lnTo>
                  <a:lnTo>
                    <a:pt x="523" y="3054"/>
                  </a:lnTo>
                  <a:lnTo>
                    <a:pt x="464" y="2991"/>
                  </a:lnTo>
                  <a:lnTo>
                    <a:pt x="408" y="2927"/>
                  </a:lnTo>
                  <a:lnTo>
                    <a:pt x="355" y="2859"/>
                  </a:lnTo>
                  <a:lnTo>
                    <a:pt x="305" y="2789"/>
                  </a:lnTo>
                  <a:lnTo>
                    <a:pt x="258" y="2716"/>
                  </a:lnTo>
                  <a:lnTo>
                    <a:pt x="215" y="2642"/>
                  </a:lnTo>
                  <a:lnTo>
                    <a:pt x="176" y="2564"/>
                  </a:lnTo>
                  <a:lnTo>
                    <a:pt x="140" y="2485"/>
                  </a:lnTo>
                  <a:lnTo>
                    <a:pt x="108" y="2404"/>
                  </a:lnTo>
                  <a:lnTo>
                    <a:pt x="80" y="2320"/>
                  </a:lnTo>
                  <a:lnTo>
                    <a:pt x="56" y="2236"/>
                  </a:lnTo>
                  <a:lnTo>
                    <a:pt x="36" y="2149"/>
                  </a:lnTo>
                  <a:lnTo>
                    <a:pt x="20" y="2061"/>
                  </a:lnTo>
                  <a:lnTo>
                    <a:pt x="9" y="1972"/>
                  </a:lnTo>
                  <a:lnTo>
                    <a:pt x="2" y="1881"/>
                  </a:lnTo>
                  <a:lnTo>
                    <a:pt x="0" y="1789"/>
                  </a:lnTo>
                  <a:lnTo>
                    <a:pt x="2" y="1697"/>
                  </a:lnTo>
                  <a:lnTo>
                    <a:pt x="9" y="1605"/>
                  </a:lnTo>
                  <a:lnTo>
                    <a:pt x="20" y="1516"/>
                  </a:lnTo>
                  <a:lnTo>
                    <a:pt x="36" y="1428"/>
                  </a:lnTo>
                  <a:lnTo>
                    <a:pt x="56" y="1342"/>
                  </a:lnTo>
                  <a:lnTo>
                    <a:pt x="80" y="1257"/>
                  </a:lnTo>
                  <a:lnTo>
                    <a:pt x="108" y="1174"/>
                  </a:lnTo>
                  <a:lnTo>
                    <a:pt x="140" y="1092"/>
                  </a:lnTo>
                  <a:lnTo>
                    <a:pt x="176" y="1014"/>
                  </a:lnTo>
                  <a:lnTo>
                    <a:pt x="215" y="936"/>
                  </a:lnTo>
                  <a:lnTo>
                    <a:pt x="258" y="861"/>
                  </a:lnTo>
                  <a:lnTo>
                    <a:pt x="305" y="788"/>
                  </a:lnTo>
                  <a:lnTo>
                    <a:pt x="355" y="718"/>
                  </a:lnTo>
                  <a:lnTo>
                    <a:pt x="408" y="650"/>
                  </a:lnTo>
                  <a:lnTo>
                    <a:pt x="464" y="586"/>
                  </a:lnTo>
                  <a:lnTo>
                    <a:pt x="523" y="524"/>
                  </a:lnTo>
                  <a:lnTo>
                    <a:pt x="586" y="464"/>
                  </a:lnTo>
                  <a:lnTo>
                    <a:pt x="650" y="408"/>
                  </a:lnTo>
                  <a:lnTo>
                    <a:pt x="718" y="355"/>
                  </a:lnTo>
                  <a:lnTo>
                    <a:pt x="788" y="305"/>
                  </a:lnTo>
                  <a:lnTo>
                    <a:pt x="861" y="259"/>
                  </a:lnTo>
                  <a:lnTo>
                    <a:pt x="935" y="215"/>
                  </a:lnTo>
                  <a:lnTo>
                    <a:pt x="1012" y="176"/>
                  </a:lnTo>
                  <a:lnTo>
                    <a:pt x="1092" y="141"/>
                  </a:lnTo>
                  <a:lnTo>
                    <a:pt x="1173" y="108"/>
                  </a:lnTo>
                  <a:lnTo>
                    <a:pt x="1256" y="80"/>
                  </a:lnTo>
                  <a:lnTo>
                    <a:pt x="1341" y="56"/>
                  </a:lnTo>
                  <a:lnTo>
                    <a:pt x="1428" y="36"/>
                  </a:lnTo>
                  <a:lnTo>
                    <a:pt x="1516" y="20"/>
                  </a:lnTo>
                  <a:lnTo>
                    <a:pt x="1605" y="9"/>
                  </a:lnTo>
                  <a:lnTo>
                    <a:pt x="1696" y="2"/>
                  </a:lnTo>
                  <a:lnTo>
                    <a:pt x="1787" y="0"/>
                  </a:lnTo>
                  <a:lnTo>
                    <a:pt x="1879" y="2"/>
                  </a:lnTo>
                  <a:lnTo>
                    <a:pt x="1971" y="9"/>
                  </a:lnTo>
                  <a:lnTo>
                    <a:pt x="2060" y="20"/>
                  </a:lnTo>
                  <a:lnTo>
                    <a:pt x="2148" y="36"/>
                  </a:lnTo>
                  <a:lnTo>
                    <a:pt x="2234" y="56"/>
                  </a:lnTo>
                  <a:lnTo>
                    <a:pt x="2319" y="80"/>
                  </a:lnTo>
                  <a:lnTo>
                    <a:pt x="2402" y="108"/>
                  </a:lnTo>
                  <a:lnTo>
                    <a:pt x="2484" y="141"/>
                  </a:lnTo>
                  <a:lnTo>
                    <a:pt x="2562" y="176"/>
                  </a:lnTo>
                  <a:lnTo>
                    <a:pt x="2640" y="215"/>
                  </a:lnTo>
                  <a:lnTo>
                    <a:pt x="2715" y="259"/>
                  </a:lnTo>
                  <a:lnTo>
                    <a:pt x="2787" y="305"/>
                  </a:lnTo>
                  <a:lnTo>
                    <a:pt x="2858" y="355"/>
                  </a:lnTo>
                  <a:lnTo>
                    <a:pt x="2925" y="408"/>
                  </a:lnTo>
                  <a:lnTo>
                    <a:pt x="2989" y="464"/>
                  </a:lnTo>
                  <a:lnTo>
                    <a:pt x="3051" y="524"/>
                  </a:lnTo>
                  <a:lnTo>
                    <a:pt x="3111" y="586"/>
                  </a:lnTo>
                  <a:lnTo>
                    <a:pt x="3168" y="650"/>
                  </a:lnTo>
                  <a:lnTo>
                    <a:pt x="3220" y="718"/>
                  </a:lnTo>
                  <a:lnTo>
                    <a:pt x="3270" y="788"/>
                  </a:lnTo>
                  <a:lnTo>
                    <a:pt x="3316" y="861"/>
                  </a:lnTo>
                  <a:lnTo>
                    <a:pt x="3359" y="936"/>
                  </a:lnTo>
                  <a:lnTo>
                    <a:pt x="3400" y="1014"/>
                  </a:lnTo>
                  <a:lnTo>
                    <a:pt x="3435" y="1092"/>
                  </a:lnTo>
                  <a:lnTo>
                    <a:pt x="3467" y="1174"/>
                  </a:lnTo>
                  <a:lnTo>
                    <a:pt x="3495" y="1257"/>
                  </a:lnTo>
                  <a:lnTo>
                    <a:pt x="3519" y="1342"/>
                  </a:lnTo>
                  <a:lnTo>
                    <a:pt x="3539" y="1428"/>
                  </a:lnTo>
                  <a:lnTo>
                    <a:pt x="3555" y="1516"/>
                  </a:lnTo>
                  <a:lnTo>
                    <a:pt x="3566" y="1605"/>
                  </a:lnTo>
                  <a:lnTo>
                    <a:pt x="3573" y="1697"/>
                  </a:lnTo>
                  <a:lnTo>
                    <a:pt x="3575" y="1789"/>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endParaRPr>
            </a:p>
          </p:txBody>
        </p:sp>
      </p:grpSp>
      <p:grpSp>
        <p:nvGrpSpPr>
          <p:cNvPr id="5" name="淘宝店chenying0907 13"/>
          <p:cNvGrpSpPr/>
          <p:nvPr/>
        </p:nvGrpSpPr>
        <p:grpSpPr>
          <a:xfrm>
            <a:off x="4524384" y="3745771"/>
            <a:ext cx="966620" cy="967086"/>
            <a:chOff x="4524376" y="3744615"/>
            <a:chExt cx="966788" cy="966788"/>
          </a:xfrm>
        </p:grpSpPr>
        <p:sp>
          <p:nvSpPr>
            <p:cNvPr id="12" name="淘宝店chenying0907 11"/>
            <p:cNvSpPr>
              <a:spLocks/>
            </p:cNvSpPr>
            <p:nvPr/>
          </p:nvSpPr>
          <p:spPr bwMode="auto">
            <a:xfrm>
              <a:off x="4524376" y="3744615"/>
              <a:ext cx="966788" cy="966788"/>
            </a:xfrm>
            <a:custGeom>
              <a:avLst/>
              <a:gdLst>
                <a:gd name="T0" fmla="*/ 1 w 4869"/>
                <a:gd name="T1" fmla="*/ 2493 h 4872"/>
                <a:gd name="T2" fmla="*/ 3 w 4869"/>
                <a:gd name="T3" fmla="*/ 2311 h 4872"/>
                <a:gd name="T4" fmla="*/ 76 w 4869"/>
                <a:gd name="T5" fmla="*/ 1828 h 4872"/>
                <a:gd name="T6" fmla="*/ 240 w 4869"/>
                <a:gd name="T7" fmla="*/ 1380 h 4872"/>
                <a:gd name="T8" fmla="*/ 483 w 4869"/>
                <a:gd name="T9" fmla="*/ 979 h 4872"/>
                <a:gd name="T10" fmla="*/ 798 w 4869"/>
                <a:gd name="T11" fmla="*/ 634 h 4872"/>
                <a:gd name="T12" fmla="*/ 1172 w 4869"/>
                <a:gd name="T13" fmla="*/ 353 h 4872"/>
                <a:gd name="T14" fmla="*/ 1598 w 4869"/>
                <a:gd name="T15" fmla="*/ 148 h 4872"/>
                <a:gd name="T16" fmla="*/ 2063 w 4869"/>
                <a:gd name="T17" fmla="*/ 28 h 4872"/>
                <a:gd name="T18" fmla="*/ 2559 w 4869"/>
                <a:gd name="T19" fmla="*/ 3 h 4872"/>
                <a:gd name="T20" fmla="*/ 3042 w 4869"/>
                <a:gd name="T21" fmla="*/ 77 h 4872"/>
                <a:gd name="T22" fmla="*/ 3490 w 4869"/>
                <a:gd name="T23" fmla="*/ 240 h 4872"/>
                <a:gd name="T24" fmla="*/ 3891 w 4869"/>
                <a:gd name="T25" fmla="*/ 485 h 4872"/>
                <a:gd name="T26" fmla="*/ 4236 w 4869"/>
                <a:gd name="T27" fmla="*/ 798 h 4872"/>
                <a:gd name="T28" fmla="*/ 4516 w 4869"/>
                <a:gd name="T29" fmla="*/ 1174 h 4872"/>
                <a:gd name="T30" fmla="*/ 4722 w 4869"/>
                <a:gd name="T31" fmla="*/ 1599 h 4872"/>
                <a:gd name="T32" fmla="*/ 4841 w 4869"/>
                <a:gd name="T33" fmla="*/ 2066 h 4872"/>
                <a:gd name="T34" fmla="*/ 4866 w 4869"/>
                <a:gd name="T35" fmla="*/ 2562 h 4872"/>
                <a:gd name="T36" fmla="*/ 4792 w 4869"/>
                <a:gd name="T37" fmla="*/ 3045 h 4872"/>
                <a:gd name="T38" fmla="*/ 4629 w 4869"/>
                <a:gd name="T39" fmla="*/ 3492 h 4872"/>
                <a:gd name="T40" fmla="*/ 4385 w 4869"/>
                <a:gd name="T41" fmla="*/ 3893 h 4872"/>
                <a:gd name="T42" fmla="*/ 4071 w 4869"/>
                <a:gd name="T43" fmla="*/ 4239 h 4872"/>
                <a:gd name="T44" fmla="*/ 3697 w 4869"/>
                <a:gd name="T45" fmla="*/ 4519 h 4872"/>
                <a:gd name="T46" fmla="*/ 3271 w 4869"/>
                <a:gd name="T47" fmla="*/ 4724 h 4872"/>
                <a:gd name="T48" fmla="*/ 2805 w 4869"/>
                <a:gd name="T49" fmla="*/ 4844 h 4872"/>
                <a:gd name="T50" fmla="*/ 2389 w 4869"/>
                <a:gd name="T51" fmla="*/ 4872 h 4872"/>
                <a:gd name="T52" fmla="*/ 2212 w 4869"/>
                <a:gd name="T53" fmla="*/ 4862 h 4872"/>
                <a:gd name="T54" fmla="*/ 2040 w 4869"/>
                <a:gd name="T55" fmla="*/ 4840 h 4872"/>
                <a:gd name="T56" fmla="*/ 1873 w 4869"/>
                <a:gd name="T57" fmla="*/ 4808 h 4872"/>
                <a:gd name="T58" fmla="*/ 1708 w 4869"/>
                <a:gd name="T59" fmla="*/ 4762 h 4872"/>
                <a:gd name="T60" fmla="*/ 1548 w 4869"/>
                <a:gd name="T61" fmla="*/ 4705 h 4872"/>
                <a:gd name="T62" fmla="*/ 1392 w 4869"/>
                <a:gd name="T63" fmla="*/ 4636 h 4872"/>
                <a:gd name="T64" fmla="*/ 1238 w 4869"/>
                <a:gd name="T65" fmla="*/ 4556 h 4872"/>
                <a:gd name="T66" fmla="*/ 1105 w 4869"/>
                <a:gd name="T67" fmla="*/ 4477 h 4872"/>
                <a:gd name="T68" fmla="*/ 1005 w 4869"/>
                <a:gd name="T69" fmla="*/ 4416 h 4872"/>
                <a:gd name="T70" fmla="*/ 933 w 4869"/>
                <a:gd name="T71" fmla="*/ 4397 h 4872"/>
                <a:gd name="T72" fmla="*/ 871 w 4869"/>
                <a:gd name="T73" fmla="*/ 4416 h 4872"/>
                <a:gd name="T74" fmla="*/ 792 w 4869"/>
                <a:gd name="T75" fmla="*/ 4476 h 4872"/>
                <a:gd name="T76" fmla="*/ 692 w 4869"/>
                <a:gd name="T77" fmla="*/ 4554 h 4872"/>
                <a:gd name="T78" fmla="*/ 580 w 4869"/>
                <a:gd name="T79" fmla="*/ 4616 h 4872"/>
                <a:gd name="T80" fmla="*/ 430 w 4869"/>
                <a:gd name="T81" fmla="*/ 4663 h 4872"/>
                <a:gd name="T82" fmla="*/ 231 w 4869"/>
                <a:gd name="T83" fmla="*/ 4686 h 4872"/>
                <a:gd name="T84" fmla="*/ 231 w 4869"/>
                <a:gd name="T85" fmla="*/ 4650 h 4872"/>
                <a:gd name="T86" fmla="*/ 295 w 4869"/>
                <a:gd name="T87" fmla="*/ 4591 h 4872"/>
                <a:gd name="T88" fmla="*/ 345 w 4869"/>
                <a:gd name="T89" fmla="*/ 4522 h 4872"/>
                <a:gd name="T90" fmla="*/ 380 w 4869"/>
                <a:gd name="T91" fmla="*/ 4449 h 4872"/>
                <a:gd name="T92" fmla="*/ 403 w 4869"/>
                <a:gd name="T93" fmla="*/ 4371 h 4872"/>
                <a:gd name="T94" fmla="*/ 416 w 4869"/>
                <a:gd name="T95" fmla="*/ 4292 h 4872"/>
                <a:gd name="T96" fmla="*/ 417 w 4869"/>
                <a:gd name="T97" fmla="*/ 4163 h 4872"/>
                <a:gd name="T98" fmla="*/ 390 w 4869"/>
                <a:gd name="T99" fmla="*/ 4021 h 4872"/>
                <a:gd name="T100" fmla="*/ 339 w 4869"/>
                <a:gd name="T101" fmla="*/ 3867 h 4872"/>
                <a:gd name="T102" fmla="*/ 222 w 4869"/>
                <a:gd name="T103" fmla="*/ 3566 h 4872"/>
                <a:gd name="T104" fmla="*/ 133 w 4869"/>
                <a:gd name="T105" fmla="*/ 3319 h 4872"/>
                <a:gd name="T106" fmla="*/ 70 w 4869"/>
                <a:gd name="T107" fmla="*/ 3098 h 4872"/>
                <a:gd name="T108" fmla="*/ 23 w 4869"/>
                <a:gd name="T109" fmla="*/ 2854 h 4872"/>
                <a:gd name="T110" fmla="*/ 1 w 4869"/>
                <a:gd name="T111" fmla="*/ 2581 h 4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69" h="4872">
                  <a:moveTo>
                    <a:pt x="0" y="2509"/>
                  </a:moveTo>
                  <a:lnTo>
                    <a:pt x="1" y="2510"/>
                  </a:lnTo>
                  <a:lnTo>
                    <a:pt x="2" y="2512"/>
                  </a:lnTo>
                  <a:lnTo>
                    <a:pt x="1" y="2493"/>
                  </a:lnTo>
                  <a:lnTo>
                    <a:pt x="1" y="2474"/>
                  </a:lnTo>
                  <a:lnTo>
                    <a:pt x="0" y="2456"/>
                  </a:lnTo>
                  <a:lnTo>
                    <a:pt x="0" y="2437"/>
                  </a:lnTo>
                  <a:lnTo>
                    <a:pt x="3" y="2311"/>
                  </a:lnTo>
                  <a:lnTo>
                    <a:pt x="12" y="2187"/>
                  </a:lnTo>
                  <a:lnTo>
                    <a:pt x="28" y="2066"/>
                  </a:lnTo>
                  <a:lnTo>
                    <a:pt x="49" y="1945"/>
                  </a:lnTo>
                  <a:lnTo>
                    <a:pt x="76" y="1828"/>
                  </a:lnTo>
                  <a:lnTo>
                    <a:pt x="109" y="1712"/>
                  </a:lnTo>
                  <a:lnTo>
                    <a:pt x="147" y="1599"/>
                  </a:lnTo>
                  <a:lnTo>
                    <a:pt x="191" y="1488"/>
                  </a:lnTo>
                  <a:lnTo>
                    <a:pt x="240" y="1380"/>
                  </a:lnTo>
                  <a:lnTo>
                    <a:pt x="294" y="1275"/>
                  </a:lnTo>
                  <a:lnTo>
                    <a:pt x="353" y="1174"/>
                  </a:lnTo>
                  <a:lnTo>
                    <a:pt x="416" y="1075"/>
                  </a:lnTo>
                  <a:lnTo>
                    <a:pt x="483" y="979"/>
                  </a:lnTo>
                  <a:lnTo>
                    <a:pt x="555" y="887"/>
                  </a:lnTo>
                  <a:lnTo>
                    <a:pt x="632" y="798"/>
                  </a:lnTo>
                  <a:lnTo>
                    <a:pt x="713" y="714"/>
                  </a:lnTo>
                  <a:lnTo>
                    <a:pt x="798" y="634"/>
                  </a:lnTo>
                  <a:lnTo>
                    <a:pt x="886" y="557"/>
                  </a:lnTo>
                  <a:lnTo>
                    <a:pt x="978" y="485"/>
                  </a:lnTo>
                  <a:lnTo>
                    <a:pt x="1073" y="416"/>
                  </a:lnTo>
                  <a:lnTo>
                    <a:pt x="1172" y="353"/>
                  </a:lnTo>
                  <a:lnTo>
                    <a:pt x="1274" y="294"/>
                  </a:lnTo>
                  <a:lnTo>
                    <a:pt x="1379" y="240"/>
                  </a:lnTo>
                  <a:lnTo>
                    <a:pt x="1486" y="192"/>
                  </a:lnTo>
                  <a:lnTo>
                    <a:pt x="1598" y="148"/>
                  </a:lnTo>
                  <a:lnTo>
                    <a:pt x="1710" y="111"/>
                  </a:lnTo>
                  <a:lnTo>
                    <a:pt x="1825" y="77"/>
                  </a:lnTo>
                  <a:lnTo>
                    <a:pt x="1944" y="50"/>
                  </a:lnTo>
                  <a:lnTo>
                    <a:pt x="2063" y="28"/>
                  </a:lnTo>
                  <a:lnTo>
                    <a:pt x="2185" y="14"/>
                  </a:lnTo>
                  <a:lnTo>
                    <a:pt x="2309" y="3"/>
                  </a:lnTo>
                  <a:lnTo>
                    <a:pt x="2434" y="0"/>
                  </a:lnTo>
                  <a:lnTo>
                    <a:pt x="2559" y="3"/>
                  </a:lnTo>
                  <a:lnTo>
                    <a:pt x="2683" y="14"/>
                  </a:lnTo>
                  <a:lnTo>
                    <a:pt x="2805" y="28"/>
                  </a:lnTo>
                  <a:lnTo>
                    <a:pt x="2925" y="50"/>
                  </a:lnTo>
                  <a:lnTo>
                    <a:pt x="3042" y="77"/>
                  </a:lnTo>
                  <a:lnTo>
                    <a:pt x="3159" y="111"/>
                  </a:lnTo>
                  <a:lnTo>
                    <a:pt x="3271" y="148"/>
                  </a:lnTo>
                  <a:lnTo>
                    <a:pt x="3382" y="192"/>
                  </a:lnTo>
                  <a:lnTo>
                    <a:pt x="3490" y="240"/>
                  </a:lnTo>
                  <a:lnTo>
                    <a:pt x="3595" y="294"/>
                  </a:lnTo>
                  <a:lnTo>
                    <a:pt x="3697" y="353"/>
                  </a:lnTo>
                  <a:lnTo>
                    <a:pt x="3795" y="416"/>
                  </a:lnTo>
                  <a:lnTo>
                    <a:pt x="3891" y="485"/>
                  </a:lnTo>
                  <a:lnTo>
                    <a:pt x="3982" y="557"/>
                  </a:lnTo>
                  <a:lnTo>
                    <a:pt x="4071" y="634"/>
                  </a:lnTo>
                  <a:lnTo>
                    <a:pt x="4156" y="714"/>
                  </a:lnTo>
                  <a:lnTo>
                    <a:pt x="4236" y="798"/>
                  </a:lnTo>
                  <a:lnTo>
                    <a:pt x="4312" y="887"/>
                  </a:lnTo>
                  <a:lnTo>
                    <a:pt x="4385" y="979"/>
                  </a:lnTo>
                  <a:lnTo>
                    <a:pt x="4453" y="1075"/>
                  </a:lnTo>
                  <a:lnTo>
                    <a:pt x="4516" y="1174"/>
                  </a:lnTo>
                  <a:lnTo>
                    <a:pt x="4575" y="1275"/>
                  </a:lnTo>
                  <a:lnTo>
                    <a:pt x="4629" y="1380"/>
                  </a:lnTo>
                  <a:lnTo>
                    <a:pt x="4678" y="1488"/>
                  </a:lnTo>
                  <a:lnTo>
                    <a:pt x="4722" y="1599"/>
                  </a:lnTo>
                  <a:lnTo>
                    <a:pt x="4759" y="1712"/>
                  </a:lnTo>
                  <a:lnTo>
                    <a:pt x="4792" y="1828"/>
                  </a:lnTo>
                  <a:lnTo>
                    <a:pt x="4820" y="1945"/>
                  </a:lnTo>
                  <a:lnTo>
                    <a:pt x="4841" y="2066"/>
                  </a:lnTo>
                  <a:lnTo>
                    <a:pt x="4856" y="2187"/>
                  </a:lnTo>
                  <a:lnTo>
                    <a:pt x="4866" y="2311"/>
                  </a:lnTo>
                  <a:lnTo>
                    <a:pt x="4869" y="2437"/>
                  </a:lnTo>
                  <a:lnTo>
                    <a:pt x="4866" y="2562"/>
                  </a:lnTo>
                  <a:lnTo>
                    <a:pt x="4856" y="2686"/>
                  </a:lnTo>
                  <a:lnTo>
                    <a:pt x="4841" y="2808"/>
                  </a:lnTo>
                  <a:lnTo>
                    <a:pt x="4820" y="2927"/>
                  </a:lnTo>
                  <a:lnTo>
                    <a:pt x="4792" y="3045"/>
                  </a:lnTo>
                  <a:lnTo>
                    <a:pt x="4759" y="3160"/>
                  </a:lnTo>
                  <a:lnTo>
                    <a:pt x="4722" y="3274"/>
                  </a:lnTo>
                  <a:lnTo>
                    <a:pt x="4678" y="3385"/>
                  </a:lnTo>
                  <a:lnTo>
                    <a:pt x="4629" y="3492"/>
                  </a:lnTo>
                  <a:lnTo>
                    <a:pt x="4575" y="3597"/>
                  </a:lnTo>
                  <a:lnTo>
                    <a:pt x="4516" y="3699"/>
                  </a:lnTo>
                  <a:lnTo>
                    <a:pt x="4453" y="3799"/>
                  </a:lnTo>
                  <a:lnTo>
                    <a:pt x="4385" y="3893"/>
                  </a:lnTo>
                  <a:lnTo>
                    <a:pt x="4312" y="3986"/>
                  </a:lnTo>
                  <a:lnTo>
                    <a:pt x="4236" y="4074"/>
                  </a:lnTo>
                  <a:lnTo>
                    <a:pt x="4156" y="4158"/>
                  </a:lnTo>
                  <a:lnTo>
                    <a:pt x="4071" y="4239"/>
                  </a:lnTo>
                  <a:lnTo>
                    <a:pt x="3982" y="4316"/>
                  </a:lnTo>
                  <a:lnTo>
                    <a:pt x="3891" y="4388"/>
                  </a:lnTo>
                  <a:lnTo>
                    <a:pt x="3795" y="4456"/>
                  </a:lnTo>
                  <a:lnTo>
                    <a:pt x="3697" y="4519"/>
                  </a:lnTo>
                  <a:lnTo>
                    <a:pt x="3595" y="4578"/>
                  </a:lnTo>
                  <a:lnTo>
                    <a:pt x="3490" y="4632"/>
                  </a:lnTo>
                  <a:lnTo>
                    <a:pt x="3382" y="4680"/>
                  </a:lnTo>
                  <a:lnTo>
                    <a:pt x="3271" y="4724"/>
                  </a:lnTo>
                  <a:lnTo>
                    <a:pt x="3159" y="4763"/>
                  </a:lnTo>
                  <a:lnTo>
                    <a:pt x="3042" y="4795"/>
                  </a:lnTo>
                  <a:lnTo>
                    <a:pt x="2925" y="4822"/>
                  </a:lnTo>
                  <a:lnTo>
                    <a:pt x="2805" y="4844"/>
                  </a:lnTo>
                  <a:lnTo>
                    <a:pt x="2683" y="4860"/>
                  </a:lnTo>
                  <a:lnTo>
                    <a:pt x="2559" y="4869"/>
                  </a:lnTo>
                  <a:lnTo>
                    <a:pt x="2434" y="4872"/>
                  </a:lnTo>
                  <a:lnTo>
                    <a:pt x="2389" y="4872"/>
                  </a:lnTo>
                  <a:lnTo>
                    <a:pt x="2345" y="4871"/>
                  </a:lnTo>
                  <a:lnTo>
                    <a:pt x="2300" y="4869"/>
                  </a:lnTo>
                  <a:lnTo>
                    <a:pt x="2256" y="4866"/>
                  </a:lnTo>
                  <a:lnTo>
                    <a:pt x="2212" y="4862"/>
                  </a:lnTo>
                  <a:lnTo>
                    <a:pt x="2169" y="4858"/>
                  </a:lnTo>
                  <a:lnTo>
                    <a:pt x="2125" y="4853"/>
                  </a:lnTo>
                  <a:lnTo>
                    <a:pt x="2082" y="4847"/>
                  </a:lnTo>
                  <a:lnTo>
                    <a:pt x="2040" y="4840"/>
                  </a:lnTo>
                  <a:lnTo>
                    <a:pt x="1998" y="4834"/>
                  </a:lnTo>
                  <a:lnTo>
                    <a:pt x="1956" y="4826"/>
                  </a:lnTo>
                  <a:lnTo>
                    <a:pt x="1913" y="4817"/>
                  </a:lnTo>
                  <a:lnTo>
                    <a:pt x="1873" y="4808"/>
                  </a:lnTo>
                  <a:lnTo>
                    <a:pt x="1831" y="4798"/>
                  </a:lnTo>
                  <a:lnTo>
                    <a:pt x="1789" y="4786"/>
                  </a:lnTo>
                  <a:lnTo>
                    <a:pt x="1749" y="4774"/>
                  </a:lnTo>
                  <a:lnTo>
                    <a:pt x="1708" y="4762"/>
                  </a:lnTo>
                  <a:lnTo>
                    <a:pt x="1668" y="4749"/>
                  </a:lnTo>
                  <a:lnTo>
                    <a:pt x="1628" y="4734"/>
                  </a:lnTo>
                  <a:lnTo>
                    <a:pt x="1588" y="4720"/>
                  </a:lnTo>
                  <a:lnTo>
                    <a:pt x="1548" y="4705"/>
                  </a:lnTo>
                  <a:lnTo>
                    <a:pt x="1509" y="4689"/>
                  </a:lnTo>
                  <a:lnTo>
                    <a:pt x="1469" y="4672"/>
                  </a:lnTo>
                  <a:lnTo>
                    <a:pt x="1431" y="4654"/>
                  </a:lnTo>
                  <a:lnTo>
                    <a:pt x="1392" y="4636"/>
                  </a:lnTo>
                  <a:lnTo>
                    <a:pt x="1353" y="4617"/>
                  </a:lnTo>
                  <a:lnTo>
                    <a:pt x="1315" y="4598"/>
                  </a:lnTo>
                  <a:lnTo>
                    <a:pt x="1277" y="4578"/>
                  </a:lnTo>
                  <a:lnTo>
                    <a:pt x="1238" y="4556"/>
                  </a:lnTo>
                  <a:lnTo>
                    <a:pt x="1201" y="4535"/>
                  </a:lnTo>
                  <a:lnTo>
                    <a:pt x="1163" y="4512"/>
                  </a:lnTo>
                  <a:lnTo>
                    <a:pt x="1126" y="4490"/>
                  </a:lnTo>
                  <a:lnTo>
                    <a:pt x="1105" y="4477"/>
                  </a:lnTo>
                  <a:lnTo>
                    <a:pt x="1083" y="4464"/>
                  </a:lnTo>
                  <a:lnTo>
                    <a:pt x="1057" y="4447"/>
                  </a:lnTo>
                  <a:lnTo>
                    <a:pt x="1026" y="4428"/>
                  </a:lnTo>
                  <a:lnTo>
                    <a:pt x="1005" y="4416"/>
                  </a:lnTo>
                  <a:lnTo>
                    <a:pt x="986" y="4407"/>
                  </a:lnTo>
                  <a:lnTo>
                    <a:pt x="967" y="4401"/>
                  </a:lnTo>
                  <a:lnTo>
                    <a:pt x="950" y="4397"/>
                  </a:lnTo>
                  <a:lnTo>
                    <a:pt x="933" y="4397"/>
                  </a:lnTo>
                  <a:lnTo>
                    <a:pt x="917" y="4398"/>
                  </a:lnTo>
                  <a:lnTo>
                    <a:pt x="901" y="4403"/>
                  </a:lnTo>
                  <a:lnTo>
                    <a:pt x="887" y="4409"/>
                  </a:lnTo>
                  <a:lnTo>
                    <a:pt x="871" y="4416"/>
                  </a:lnTo>
                  <a:lnTo>
                    <a:pt x="856" y="4426"/>
                  </a:lnTo>
                  <a:lnTo>
                    <a:pt x="840" y="4436"/>
                  </a:lnTo>
                  <a:lnTo>
                    <a:pt x="825" y="4448"/>
                  </a:lnTo>
                  <a:lnTo>
                    <a:pt x="792" y="4476"/>
                  </a:lnTo>
                  <a:lnTo>
                    <a:pt x="756" y="4507"/>
                  </a:lnTo>
                  <a:lnTo>
                    <a:pt x="736" y="4522"/>
                  </a:lnTo>
                  <a:lnTo>
                    <a:pt x="714" y="4538"/>
                  </a:lnTo>
                  <a:lnTo>
                    <a:pt x="692" y="4554"/>
                  </a:lnTo>
                  <a:lnTo>
                    <a:pt x="667" y="4571"/>
                  </a:lnTo>
                  <a:lnTo>
                    <a:pt x="640" y="4587"/>
                  </a:lnTo>
                  <a:lnTo>
                    <a:pt x="612" y="4601"/>
                  </a:lnTo>
                  <a:lnTo>
                    <a:pt x="580" y="4616"/>
                  </a:lnTo>
                  <a:lnTo>
                    <a:pt x="546" y="4630"/>
                  </a:lnTo>
                  <a:lnTo>
                    <a:pt x="510" y="4642"/>
                  </a:lnTo>
                  <a:lnTo>
                    <a:pt x="472" y="4653"/>
                  </a:lnTo>
                  <a:lnTo>
                    <a:pt x="430" y="4663"/>
                  </a:lnTo>
                  <a:lnTo>
                    <a:pt x="385" y="4672"/>
                  </a:lnTo>
                  <a:lnTo>
                    <a:pt x="338" y="4679"/>
                  </a:lnTo>
                  <a:lnTo>
                    <a:pt x="286" y="4684"/>
                  </a:lnTo>
                  <a:lnTo>
                    <a:pt x="231" y="4686"/>
                  </a:lnTo>
                  <a:lnTo>
                    <a:pt x="172" y="4686"/>
                  </a:lnTo>
                  <a:lnTo>
                    <a:pt x="193" y="4675"/>
                  </a:lnTo>
                  <a:lnTo>
                    <a:pt x="212" y="4662"/>
                  </a:lnTo>
                  <a:lnTo>
                    <a:pt x="231" y="4650"/>
                  </a:lnTo>
                  <a:lnTo>
                    <a:pt x="249" y="4636"/>
                  </a:lnTo>
                  <a:lnTo>
                    <a:pt x="265" y="4622"/>
                  </a:lnTo>
                  <a:lnTo>
                    <a:pt x="280" y="4606"/>
                  </a:lnTo>
                  <a:lnTo>
                    <a:pt x="295" y="4591"/>
                  </a:lnTo>
                  <a:lnTo>
                    <a:pt x="309" y="4574"/>
                  </a:lnTo>
                  <a:lnTo>
                    <a:pt x="321" y="4557"/>
                  </a:lnTo>
                  <a:lnTo>
                    <a:pt x="333" y="4541"/>
                  </a:lnTo>
                  <a:lnTo>
                    <a:pt x="345" y="4522"/>
                  </a:lnTo>
                  <a:lnTo>
                    <a:pt x="355" y="4504"/>
                  </a:lnTo>
                  <a:lnTo>
                    <a:pt x="364" y="4486"/>
                  </a:lnTo>
                  <a:lnTo>
                    <a:pt x="373" y="4467"/>
                  </a:lnTo>
                  <a:lnTo>
                    <a:pt x="380" y="4449"/>
                  </a:lnTo>
                  <a:lnTo>
                    <a:pt x="386" y="4430"/>
                  </a:lnTo>
                  <a:lnTo>
                    <a:pt x="393" y="4410"/>
                  </a:lnTo>
                  <a:lnTo>
                    <a:pt x="399" y="4391"/>
                  </a:lnTo>
                  <a:lnTo>
                    <a:pt x="403" y="4371"/>
                  </a:lnTo>
                  <a:lnTo>
                    <a:pt x="408" y="4351"/>
                  </a:lnTo>
                  <a:lnTo>
                    <a:pt x="411" y="4332"/>
                  </a:lnTo>
                  <a:lnTo>
                    <a:pt x="413" y="4313"/>
                  </a:lnTo>
                  <a:lnTo>
                    <a:pt x="416" y="4292"/>
                  </a:lnTo>
                  <a:lnTo>
                    <a:pt x="418" y="4273"/>
                  </a:lnTo>
                  <a:lnTo>
                    <a:pt x="419" y="4235"/>
                  </a:lnTo>
                  <a:lnTo>
                    <a:pt x="419" y="4199"/>
                  </a:lnTo>
                  <a:lnTo>
                    <a:pt x="417" y="4163"/>
                  </a:lnTo>
                  <a:lnTo>
                    <a:pt x="412" y="4129"/>
                  </a:lnTo>
                  <a:lnTo>
                    <a:pt x="407" y="4093"/>
                  </a:lnTo>
                  <a:lnTo>
                    <a:pt x="399" y="4057"/>
                  </a:lnTo>
                  <a:lnTo>
                    <a:pt x="390" y="4021"/>
                  </a:lnTo>
                  <a:lnTo>
                    <a:pt x="378" y="3984"/>
                  </a:lnTo>
                  <a:lnTo>
                    <a:pt x="367" y="3945"/>
                  </a:lnTo>
                  <a:lnTo>
                    <a:pt x="354" y="3907"/>
                  </a:lnTo>
                  <a:lnTo>
                    <a:pt x="339" y="3867"/>
                  </a:lnTo>
                  <a:lnTo>
                    <a:pt x="324" y="3827"/>
                  </a:lnTo>
                  <a:lnTo>
                    <a:pt x="292" y="3743"/>
                  </a:lnTo>
                  <a:lnTo>
                    <a:pt x="258" y="3657"/>
                  </a:lnTo>
                  <a:lnTo>
                    <a:pt x="222" y="3566"/>
                  </a:lnTo>
                  <a:lnTo>
                    <a:pt x="186" y="3472"/>
                  </a:lnTo>
                  <a:lnTo>
                    <a:pt x="168" y="3422"/>
                  </a:lnTo>
                  <a:lnTo>
                    <a:pt x="150" y="3371"/>
                  </a:lnTo>
                  <a:lnTo>
                    <a:pt x="133" y="3319"/>
                  </a:lnTo>
                  <a:lnTo>
                    <a:pt x="116" y="3266"/>
                  </a:lnTo>
                  <a:lnTo>
                    <a:pt x="100" y="3212"/>
                  </a:lnTo>
                  <a:lnTo>
                    <a:pt x="84" y="3156"/>
                  </a:lnTo>
                  <a:lnTo>
                    <a:pt x="70" y="3098"/>
                  </a:lnTo>
                  <a:lnTo>
                    <a:pt x="56" y="3040"/>
                  </a:lnTo>
                  <a:lnTo>
                    <a:pt x="44" y="2979"/>
                  </a:lnTo>
                  <a:lnTo>
                    <a:pt x="33" y="2917"/>
                  </a:lnTo>
                  <a:lnTo>
                    <a:pt x="23" y="2854"/>
                  </a:lnTo>
                  <a:lnTo>
                    <a:pt x="16" y="2788"/>
                  </a:lnTo>
                  <a:lnTo>
                    <a:pt x="9" y="2721"/>
                  </a:lnTo>
                  <a:lnTo>
                    <a:pt x="4" y="2652"/>
                  </a:lnTo>
                  <a:lnTo>
                    <a:pt x="1" y="2581"/>
                  </a:lnTo>
                  <a:lnTo>
                    <a:pt x="0" y="250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endParaRPr>
            </a:p>
          </p:txBody>
        </p:sp>
        <p:sp>
          <p:nvSpPr>
            <p:cNvPr id="13" name="淘宝店chenying0907 12"/>
            <p:cNvSpPr>
              <a:spLocks/>
            </p:cNvSpPr>
            <p:nvPr/>
          </p:nvSpPr>
          <p:spPr bwMode="auto">
            <a:xfrm>
              <a:off x="4652963" y="3873203"/>
              <a:ext cx="709613" cy="709613"/>
            </a:xfrm>
            <a:custGeom>
              <a:avLst/>
              <a:gdLst>
                <a:gd name="T0" fmla="*/ 9 w 3575"/>
                <a:gd name="T1" fmla="*/ 1972 h 3578"/>
                <a:gd name="T2" fmla="*/ 56 w 3575"/>
                <a:gd name="T3" fmla="*/ 2236 h 3578"/>
                <a:gd name="T4" fmla="*/ 139 w 3575"/>
                <a:gd name="T5" fmla="*/ 2485 h 3578"/>
                <a:gd name="T6" fmla="*/ 258 w 3575"/>
                <a:gd name="T7" fmla="*/ 2718 h 3578"/>
                <a:gd name="T8" fmla="*/ 408 w 3575"/>
                <a:gd name="T9" fmla="*/ 2927 h 3578"/>
                <a:gd name="T10" fmla="*/ 585 w 3575"/>
                <a:gd name="T11" fmla="*/ 3113 h 3578"/>
                <a:gd name="T12" fmla="*/ 787 w 3575"/>
                <a:gd name="T13" fmla="*/ 3272 h 3578"/>
                <a:gd name="T14" fmla="*/ 1012 w 3575"/>
                <a:gd name="T15" fmla="*/ 3402 h 3578"/>
                <a:gd name="T16" fmla="*/ 1255 w 3575"/>
                <a:gd name="T17" fmla="*/ 3498 h 3578"/>
                <a:gd name="T18" fmla="*/ 1515 w 3575"/>
                <a:gd name="T19" fmla="*/ 3558 h 3578"/>
                <a:gd name="T20" fmla="*/ 1787 w 3575"/>
                <a:gd name="T21" fmla="*/ 3578 h 3578"/>
                <a:gd name="T22" fmla="*/ 2060 w 3575"/>
                <a:gd name="T23" fmla="*/ 3558 h 3578"/>
                <a:gd name="T24" fmla="*/ 2319 w 3575"/>
                <a:gd name="T25" fmla="*/ 3498 h 3578"/>
                <a:gd name="T26" fmla="*/ 2562 w 3575"/>
                <a:gd name="T27" fmla="*/ 3402 h 3578"/>
                <a:gd name="T28" fmla="*/ 2786 w 3575"/>
                <a:gd name="T29" fmla="*/ 3272 h 3578"/>
                <a:gd name="T30" fmla="*/ 2989 w 3575"/>
                <a:gd name="T31" fmla="*/ 3113 h 3578"/>
                <a:gd name="T32" fmla="*/ 3167 w 3575"/>
                <a:gd name="T33" fmla="*/ 2927 h 3578"/>
                <a:gd name="T34" fmla="*/ 3316 w 3575"/>
                <a:gd name="T35" fmla="*/ 2718 h 3578"/>
                <a:gd name="T36" fmla="*/ 3434 w 3575"/>
                <a:gd name="T37" fmla="*/ 2485 h 3578"/>
                <a:gd name="T38" fmla="*/ 3519 w 3575"/>
                <a:gd name="T39" fmla="*/ 2236 h 3578"/>
                <a:gd name="T40" fmla="*/ 3566 w 3575"/>
                <a:gd name="T41" fmla="*/ 1972 h 3578"/>
                <a:gd name="T42" fmla="*/ 3573 w 3575"/>
                <a:gd name="T43" fmla="*/ 1697 h 3578"/>
                <a:gd name="T44" fmla="*/ 3539 w 3575"/>
                <a:gd name="T45" fmla="*/ 1429 h 3578"/>
                <a:gd name="T46" fmla="*/ 3467 w 3575"/>
                <a:gd name="T47" fmla="*/ 1174 h 3578"/>
                <a:gd name="T48" fmla="*/ 3359 w 3575"/>
                <a:gd name="T49" fmla="*/ 936 h 3578"/>
                <a:gd name="T50" fmla="*/ 3220 w 3575"/>
                <a:gd name="T51" fmla="*/ 718 h 3578"/>
                <a:gd name="T52" fmla="*/ 3051 w 3575"/>
                <a:gd name="T53" fmla="*/ 525 h 3578"/>
                <a:gd name="T54" fmla="*/ 2857 w 3575"/>
                <a:gd name="T55" fmla="*/ 355 h 3578"/>
                <a:gd name="T56" fmla="*/ 2640 w 3575"/>
                <a:gd name="T57" fmla="*/ 217 h 3578"/>
                <a:gd name="T58" fmla="*/ 2402 w 3575"/>
                <a:gd name="T59" fmla="*/ 108 h 3578"/>
                <a:gd name="T60" fmla="*/ 2148 w 3575"/>
                <a:gd name="T61" fmla="*/ 36 h 3578"/>
                <a:gd name="T62" fmla="*/ 1879 w 3575"/>
                <a:gd name="T63" fmla="*/ 3 h 3578"/>
                <a:gd name="T64" fmla="*/ 1604 w 3575"/>
                <a:gd name="T65" fmla="*/ 9 h 3578"/>
                <a:gd name="T66" fmla="*/ 1341 w 3575"/>
                <a:gd name="T67" fmla="*/ 57 h 3578"/>
                <a:gd name="T68" fmla="*/ 1092 w 3575"/>
                <a:gd name="T69" fmla="*/ 141 h 3578"/>
                <a:gd name="T70" fmla="*/ 861 w 3575"/>
                <a:gd name="T71" fmla="*/ 260 h 3578"/>
                <a:gd name="T72" fmla="*/ 650 w 3575"/>
                <a:gd name="T73" fmla="*/ 408 h 3578"/>
                <a:gd name="T74" fmla="*/ 464 w 3575"/>
                <a:gd name="T75" fmla="*/ 587 h 3578"/>
                <a:gd name="T76" fmla="*/ 305 w 3575"/>
                <a:gd name="T77" fmla="*/ 790 h 3578"/>
                <a:gd name="T78" fmla="*/ 175 w 3575"/>
                <a:gd name="T79" fmla="*/ 1014 h 3578"/>
                <a:gd name="T80" fmla="*/ 80 w 3575"/>
                <a:gd name="T81" fmla="*/ 1257 h 3578"/>
                <a:gd name="T82" fmla="*/ 20 w 3575"/>
                <a:gd name="T83" fmla="*/ 1517 h 3578"/>
                <a:gd name="T84" fmla="*/ 0 w 3575"/>
                <a:gd name="T85" fmla="*/ 1790 h 3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75" h="3578">
                  <a:moveTo>
                    <a:pt x="0" y="1790"/>
                  </a:moveTo>
                  <a:lnTo>
                    <a:pt x="2" y="1881"/>
                  </a:lnTo>
                  <a:lnTo>
                    <a:pt x="9" y="1972"/>
                  </a:lnTo>
                  <a:lnTo>
                    <a:pt x="20" y="2061"/>
                  </a:lnTo>
                  <a:lnTo>
                    <a:pt x="36" y="2150"/>
                  </a:lnTo>
                  <a:lnTo>
                    <a:pt x="56" y="2236"/>
                  </a:lnTo>
                  <a:lnTo>
                    <a:pt x="80" y="2322"/>
                  </a:lnTo>
                  <a:lnTo>
                    <a:pt x="108" y="2404"/>
                  </a:lnTo>
                  <a:lnTo>
                    <a:pt x="139" y="2485"/>
                  </a:lnTo>
                  <a:lnTo>
                    <a:pt x="175" y="2565"/>
                  </a:lnTo>
                  <a:lnTo>
                    <a:pt x="215" y="2642"/>
                  </a:lnTo>
                  <a:lnTo>
                    <a:pt x="258" y="2718"/>
                  </a:lnTo>
                  <a:lnTo>
                    <a:pt x="305" y="2790"/>
                  </a:lnTo>
                  <a:lnTo>
                    <a:pt x="355" y="2860"/>
                  </a:lnTo>
                  <a:lnTo>
                    <a:pt x="408" y="2927"/>
                  </a:lnTo>
                  <a:lnTo>
                    <a:pt x="464" y="2993"/>
                  </a:lnTo>
                  <a:lnTo>
                    <a:pt x="523" y="3055"/>
                  </a:lnTo>
                  <a:lnTo>
                    <a:pt x="585" y="3113"/>
                  </a:lnTo>
                  <a:lnTo>
                    <a:pt x="650" y="3170"/>
                  </a:lnTo>
                  <a:lnTo>
                    <a:pt x="717" y="3223"/>
                  </a:lnTo>
                  <a:lnTo>
                    <a:pt x="787" y="3272"/>
                  </a:lnTo>
                  <a:lnTo>
                    <a:pt x="861" y="3320"/>
                  </a:lnTo>
                  <a:lnTo>
                    <a:pt x="935" y="3362"/>
                  </a:lnTo>
                  <a:lnTo>
                    <a:pt x="1012" y="3402"/>
                  </a:lnTo>
                  <a:lnTo>
                    <a:pt x="1092" y="3438"/>
                  </a:lnTo>
                  <a:lnTo>
                    <a:pt x="1173" y="3470"/>
                  </a:lnTo>
                  <a:lnTo>
                    <a:pt x="1255" y="3498"/>
                  </a:lnTo>
                  <a:lnTo>
                    <a:pt x="1341" y="3521"/>
                  </a:lnTo>
                  <a:lnTo>
                    <a:pt x="1427" y="3542"/>
                  </a:lnTo>
                  <a:lnTo>
                    <a:pt x="1515" y="3558"/>
                  </a:lnTo>
                  <a:lnTo>
                    <a:pt x="1604" y="3569"/>
                  </a:lnTo>
                  <a:lnTo>
                    <a:pt x="1696" y="3576"/>
                  </a:lnTo>
                  <a:lnTo>
                    <a:pt x="1787" y="3578"/>
                  </a:lnTo>
                  <a:lnTo>
                    <a:pt x="1879" y="3576"/>
                  </a:lnTo>
                  <a:lnTo>
                    <a:pt x="1971" y="3569"/>
                  </a:lnTo>
                  <a:lnTo>
                    <a:pt x="2060" y="3558"/>
                  </a:lnTo>
                  <a:lnTo>
                    <a:pt x="2148" y="3542"/>
                  </a:lnTo>
                  <a:lnTo>
                    <a:pt x="2234" y="3521"/>
                  </a:lnTo>
                  <a:lnTo>
                    <a:pt x="2319" y="3498"/>
                  </a:lnTo>
                  <a:lnTo>
                    <a:pt x="2402" y="3470"/>
                  </a:lnTo>
                  <a:lnTo>
                    <a:pt x="2483" y="3438"/>
                  </a:lnTo>
                  <a:lnTo>
                    <a:pt x="2562" y="3402"/>
                  </a:lnTo>
                  <a:lnTo>
                    <a:pt x="2640" y="3362"/>
                  </a:lnTo>
                  <a:lnTo>
                    <a:pt x="2714" y="3320"/>
                  </a:lnTo>
                  <a:lnTo>
                    <a:pt x="2786" y="3272"/>
                  </a:lnTo>
                  <a:lnTo>
                    <a:pt x="2857" y="3223"/>
                  </a:lnTo>
                  <a:lnTo>
                    <a:pt x="2925" y="3170"/>
                  </a:lnTo>
                  <a:lnTo>
                    <a:pt x="2989" y="3113"/>
                  </a:lnTo>
                  <a:lnTo>
                    <a:pt x="3051" y="3055"/>
                  </a:lnTo>
                  <a:lnTo>
                    <a:pt x="3111" y="2993"/>
                  </a:lnTo>
                  <a:lnTo>
                    <a:pt x="3167" y="2927"/>
                  </a:lnTo>
                  <a:lnTo>
                    <a:pt x="3220" y="2860"/>
                  </a:lnTo>
                  <a:lnTo>
                    <a:pt x="3270" y="2790"/>
                  </a:lnTo>
                  <a:lnTo>
                    <a:pt x="3316" y="2718"/>
                  </a:lnTo>
                  <a:lnTo>
                    <a:pt x="3359" y="2642"/>
                  </a:lnTo>
                  <a:lnTo>
                    <a:pt x="3398" y="2565"/>
                  </a:lnTo>
                  <a:lnTo>
                    <a:pt x="3434" y="2485"/>
                  </a:lnTo>
                  <a:lnTo>
                    <a:pt x="3467" y="2404"/>
                  </a:lnTo>
                  <a:lnTo>
                    <a:pt x="3495" y="2322"/>
                  </a:lnTo>
                  <a:lnTo>
                    <a:pt x="3519" y="2236"/>
                  </a:lnTo>
                  <a:lnTo>
                    <a:pt x="3539" y="2150"/>
                  </a:lnTo>
                  <a:lnTo>
                    <a:pt x="3555" y="2061"/>
                  </a:lnTo>
                  <a:lnTo>
                    <a:pt x="3566" y="1972"/>
                  </a:lnTo>
                  <a:lnTo>
                    <a:pt x="3573" y="1881"/>
                  </a:lnTo>
                  <a:lnTo>
                    <a:pt x="3575" y="1790"/>
                  </a:lnTo>
                  <a:lnTo>
                    <a:pt x="3573" y="1697"/>
                  </a:lnTo>
                  <a:lnTo>
                    <a:pt x="3566" y="1607"/>
                  </a:lnTo>
                  <a:lnTo>
                    <a:pt x="3555" y="1517"/>
                  </a:lnTo>
                  <a:lnTo>
                    <a:pt x="3539" y="1429"/>
                  </a:lnTo>
                  <a:lnTo>
                    <a:pt x="3519" y="1342"/>
                  </a:lnTo>
                  <a:lnTo>
                    <a:pt x="3495" y="1257"/>
                  </a:lnTo>
                  <a:lnTo>
                    <a:pt x="3467" y="1174"/>
                  </a:lnTo>
                  <a:lnTo>
                    <a:pt x="3434" y="1093"/>
                  </a:lnTo>
                  <a:lnTo>
                    <a:pt x="3398" y="1014"/>
                  </a:lnTo>
                  <a:lnTo>
                    <a:pt x="3359" y="936"/>
                  </a:lnTo>
                  <a:lnTo>
                    <a:pt x="3316" y="862"/>
                  </a:lnTo>
                  <a:lnTo>
                    <a:pt x="3270" y="790"/>
                  </a:lnTo>
                  <a:lnTo>
                    <a:pt x="3220" y="718"/>
                  </a:lnTo>
                  <a:lnTo>
                    <a:pt x="3167" y="651"/>
                  </a:lnTo>
                  <a:lnTo>
                    <a:pt x="3111" y="587"/>
                  </a:lnTo>
                  <a:lnTo>
                    <a:pt x="3051" y="525"/>
                  </a:lnTo>
                  <a:lnTo>
                    <a:pt x="2989" y="465"/>
                  </a:lnTo>
                  <a:lnTo>
                    <a:pt x="2925" y="408"/>
                  </a:lnTo>
                  <a:lnTo>
                    <a:pt x="2857" y="355"/>
                  </a:lnTo>
                  <a:lnTo>
                    <a:pt x="2786" y="306"/>
                  </a:lnTo>
                  <a:lnTo>
                    <a:pt x="2714" y="260"/>
                  </a:lnTo>
                  <a:lnTo>
                    <a:pt x="2640" y="217"/>
                  </a:lnTo>
                  <a:lnTo>
                    <a:pt x="2562" y="177"/>
                  </a:lnTo>
                  <a:lnTo>
                    <a:pt x="2483" y="141"/>
                  </a:lnTo>
                  <a:lnTo>
                    <a:pt x="2402" y="108"/>
                  </a:lnTo>
                  <a:lnTo>
                    <a:pt x="2319" y="80"/>
                  </a:lnTo>
                  <a:lnTo>
                    <a:pt x="2234" y="57"/>
                  </a:lnTo>
                  <a:lnTo>
                    <a:pt x="2148" y="36"/>
                  </a:lnTo>
                  <a:lnTo>
                    <a:pt x="2060" y="21"/>
                  </a:lnTo>
                  <a:lnTo>
                    <a:pt x="1971" y="9"/>
                  </a:lnTo>
                  <a:lnTo>
                    <a:pt x="1879" y="3"/>
                  </a:lnTo>
                  <a:lnTo>
                    <a:pt x="1787" y="0"/>
                  </a:lnTo>
                  <a:lnTo>
                    <a:pt x="1696" y="3"/>
                  </a:lnTo>
                  <a:lnTo>
                    <a:pt x="1604" y="9"/>
                  </a:lnTo>
                  <a:lnTo>
                    <a:pt x="1515" y="21"/>
                  </a:lnTo>
                  <a:lnTo>
                    <a:pt x="1427" y="36"/>
                  </a:lnTo>
                  <a:lnTo>
                    <a:pt x="1341" y="57"/>
                  </a:lnTo>
                  <a:lnTo>
                    <a:pt x="1255" y="80"/>
                  </a:lnTo>
                  <a:lnTo>
                    <a:pt x="1173" y="108"/>
                  </a:lnTo>
                  <a:lnTo>
                    <a:pt x="1092" y="141"/>
                  </a:lnTo>
                  <a:lnTo>
                    <a:pt x="1012" y="177"/>
                  </a:lnTo>
                  <a:lnTo>
                    <a:pt x="935" y="217"/>
                  </a:lnTo>
                  <a:lnTo>
                    <a:pt x="861" y="260"/>
                  </a:lnTo>
                  <a:lnTo>
                    <a:pt x="787" y="306"/>
                  </a:lnTo>
                  <a:lnTo>
                    <a:pt x="717" y="355"/>
                  </a:lnTo>
                  <a:lnTo>
                    <a:pt x="650" y="408"/>
                  </a:lnTo>
                  <a:lnTo>
                    <a:pt x="585" y="465"/>
                  </a:lnTo>
                  <a:lnTo>
                    <a:pt x="523" y="525"/>
                  </a:lnTo>
                  <a:lnTo>
                    <a:pt x="464" y="587"/>
                  </a:lnTo>
                  <a:lnTo>
                    <a:pt x="408" y="651"/>
                  </a:lnTo>
                  <a:lnTo>
                    <a:pt x="355" y="718"/>
                  </a:lnTo>
                  <a:lnTo>
                    <a:pt x="305" y="790"/>
                  </a:lnTo>
                  <a:lnTo>
                    <a:pt x="258" y="862"/>
                  </a:lnTo>
                  <a:lnTo>
                    <a:pt x="215" y="936"/>
                  </a:lnTo>
                  <a:lnTo>
                    <a:pt x="175" y="1014"/>
                  </a:lnTo>
                  <a:lnTo>
                    <a:pt x="139" y="1093"/>
                  </a:lnTo>
                  <a:lnTo>
                    <a:pt x="108" y="1174"/>
                  </a:lnTo>
                  <a:lnTo>
                    <a:pt x="80" y="1257"/>
                  </a:lnTo>
                  <a:lnTo>
                    <a:pt x="56" y="1342"/>
                  </a:lnTo>
                  <a:lnTo>
                    <a:pt x="36" y="1429"/>
                  </a:lnTo>
                  <a:lnTo>
                    <a:pt x="20" y="1517"/>
                  </a:lnTo>
                  <a:lnTo>
                    <a:pt x="9" y="1607"/>
                  </a:lnTo>
                  <a:lnTo>
                    <a:pt x="2" y="1697"/>
                  </a:lnTo>
                  <a:lnTo>
                    <a:pt x="0" y="1790"/>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endParaRPr>
            </a:p>
          </p:txBody>
        </p:sp>
      </p:grpSp>
      <p:sp>
        <p:nvSpPr>
          <p:cNvPr id="70" name="文本框 21"/>
          <p:cNvSpPr txBox="1"/>
          <p:nvPr/>
        </p:nvSpPr>
        <p:spPr>
          <a:xfrm>
            <a:off x="2025386" y="1146202"/>
            <a:ext cx="1488596" cy="276999"/>
          </a:xfrm>
          <a:prstGeom prst="rect">
            <a:avLst/>
          </a:prstGeom>
          <a:noFill/>
        </p:spPr>
        <p:txBody>
          <a:bodyPr wrap="square" rtlCol="0">
            <a:spAutoFit/>
          </a:bodyPr>
          <a:lstStyle/>
          <a:p>
            <a:pPr algn="r"/>
            <a:r>
              <a:rPr lang="zh-CN" altLang="en-US" sz="1200" dirty="0">
                <a:solidFill>
                  <a:schemeClr val="tx1">
                    <a:lumMod val="65000"/>
                    <a:lumOff val="35000"/>
                  </a:schemeClr>
                </a:solidFill>
                <a:latin typeface="微软雅黑" pitchFamily="34" charset="-122"/>
                <a:ea typeface="微软雅黑" pitchFamily="34" charset="-122"/>
              </a:rPr>
              <a:t>点击添加文本</a:t>
            </a:r>
          </a:p>
        </p:txBody>
      </p:sp>
      <p:sp>
        <p:nvSpPr>
          <p:cNvPr id="71" name="文本框 21"/>
          <p:cNvSpPr txBox="1"/>
          <p:nvPr/>
        </p:nvSpPr>
        <p:spPr>
          <a:xfrm>
            <a:off x="5651932" y="2075394"/>
            <a:ext cx="1646682" cy="27699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itchFamily="34" charset="-122"/>
                <a:ea typeface="微软雅黑" pitchFamily="34" charset="-122"/>
              </a:rPr>
              <a:t>点击添加文本</a:t>
            </a:r>
          </a:p>
        </p:txBody>
      </p:sp>
      <p:sp>
        <p:nvSpPr>
          <p:cNvPr id="72" name="文本框 21"/>
          <p:cNvSpPr txBox="1"/>
          <p:nvPr/>
        </p:nvSpPr>
        <p:spPr>
          <a:xfrm>
            <a:off x="1800174" y="2904606"/>
            <a:ext cx="1699331" cy="276999"/>
          </a:xfrm>
          <a:prstGeom prst="rect">
            <a:avLst/>
          </a:prstGeom>
          <a:noFill/>
        </p:spPr>
        <p:txBody>
          <a:bodyPr wrap="square" rtlCol="0">
            <a:spAutoFit/>
          </a:bodyPr>
          <a:lstStyle/>
          <a:p>
            <a:pPr algn="r"/>
            <a:r>
              <a:rPr lang="zh-CN" altLang="en-US" sz="1200" dirty="0">
                <a:solidFill>
                  <a:schemeClr val="tx1">
                    <a:lumMod val="65000"/>
                    <a:lumOff val="35000"/>
                  </a:schemeClr>
                </a:solidFill>
                <a:latin typeface="微软雅黑" pitchFamily="34" charset="-122"/>
                <a:ea typeface="微软雅黑" pitchFamily="34" charset="-122"/>
              </a:rPr>
              <a:t>点击添加文本</a:t>
            </a:r>
          </a:p>
        </p:txBody>
      </p:sp>
      <p:sp>
        <p:nvSpPr>
          <p:cNvPr id="73" name="文本框 21"/>
          <p:cNvSpPr txBox="1"/>
          <p:nvPr/>
        </p:nvSpPr>
        <p:spPr>
          <a:xfrm>
            <a:off x="5635266" y="3797584"/>
            <a:ext cx="1607506" cy="27699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itchFamily="34" charset="-122"/>
                <a:ea typeface="微软雅黑" pitchFamily="34" charset="-122"/>
              </a:rPr>
              <a:t>点击添加文本</a:t>
            </a:r>
          </a:p>
        </p:txBody>
      </p:sp>
      <p:sp>
        <p:nvSpPr>
          <p:cNvPr id="74" name="TextBox 73"/>
          <p:cNvSpPr txBox="1"/>
          <p:nvPr/>
        </p:nvSpPr>
        <p:spPr>
          <a:xfrm>
            <a:off x="1147020" y="1490782"/>
            <a:ext cx="2366961" cy="369332"/>
          </a:xfrm>
          <a:prstGeom prst="roundRect">
            <a:avLst>
              <a:gd name="adj" fmla="val 0"/>
            </a:avLst>
          </a:prstGeom>
          <a:noFill/>
        </p:spPr>
        <p:txBody>
          <a:bodyPr wrap="square" rtlCol="0">
            <a:spAutoFit/>
          </a:bodyPr>
          <a:lstStyle/>
          <a:p>
            <a:pPr algn="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在这里输入你的内容，或者通过复制粘贴你的文本。</a:t>
            </a:r>
          </a:p>
        </p:txBody>
      </p:sp>
      <p:sp>
        <p:nvSpPr>
          <p:cNvPr id="75" name="TextBox 74"/>
          <p:cNvSpPr txBox="1"/>
          <p:nvPr/>
        </p:nvSpPr>
        <p:spPr>
          <a:xfrm>
            <a:off x="5701398" y="2412633"/>
            <a:ext cx="2457603" cy="369332"/>
          </a:xfrm>
          <a:prstGeom prst="roundRect">
            <a:avLst>
              <a:gd name="adj" fmla="val 0"/>
            </a:avLst>
          </a:prstGeom>
          <a:noFill/>
        </p:spPr>
        <p:txBody>
          <a:bodyPr wrap="square" rtlCol="0">
            <a:spAutoFit/>
          </a:bodyPr>
          <a:lstStyle/>
          <a:p>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在这里输入你的内容，或者通过复制粘贴你的文本。</a:t>
            </a:r>
          </a:p>
        </p:txBody>
      </p:sp>
      <p:sp>
        <p:nvSpPr>
          <p:cNvPr id="76" name="TextBox 75"/>
          <p:cNvSpPr txBox="1"/>
          <p:nvPr/>
        </p:nvSpPr>
        <p:spPr>
          <a:xfrm>
            <a:off x="1395534" y="3232793"/>
            <a:ext cx="2103972" cy="369332"/>
          </a:xfrm>
          <a:prstGeom prst="roundRect">
            <a:avLst>
              <a:gd name="adj" fmla="val 0"/>
            </a:avLst>
          </a:prstGeom>
          <a:noFill/>
        </p:spPr>
        <p:txBody>
          <a:bodyPr wrap="square" rtlCol="0">
            <a:spAutoFit/>
          </a:bodyPr>
          <a:lstStyle/>
          <a:p>
            <a:pPr algn="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在这里输入你的内容，或者通过复制粘贴你的文本。</a:t>
            </a:r>
          </a:p>
        </p:txBody>
      </p:sp>
      <p:sp>
        <p:nvSpPr>
          <p:cNvPr id="77" name="TextBox 76"/>
          <p:cNvSpPr txBox="1"/>
          <p:nvPr/>
        </p:nvSpPr>
        <p:spPr>
          <a:xfrm>
            <a:off x="5660775" y="4139439"/>
            <a:ext cx="2029354" cy="369332"/>
          </a:xfrm>
          <a:prstGeom prst="roundRect">
            <a:avLst>
              <a:gd name="adj" fmla="val 0"/>
            </a:avLst>
          </a:prstGeom>
          <a:noFill/>
        </p:spPr>
        <p:txBody>
          <a:bodyPr wrap="square" rtlCol="0">
            <a:spAutoFit/>
          </a:bodyPr>
          <a:lstStyle/>
          <a:p>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在这里输入你的内容，或者通过复制粘贴你的文本。</a:t>
            </a:r>
          </a:p>
        </p:txBody>
      </p:sp>
      <p:sp>
        <p:nvSpPr>
          <p:cNvPr id="78" name="TextBox 77"/>
          <p:cNvSpPr txBox="1"/>
          <p:nvPr/>
        </p:nvSpPr>
        <p:spPr>
          <a:xfrm>
            <a:off x="3975737" y="1338400"/>
            <a:ext cx="263190" cy="554169"/>
          </a:xfrm>
          <a:prstGeom prst="roundRect">
            <a:avLst>
              <a:gd name="adj" fmla="val 0"/>
            </a:avLst>
          </a:prstGeom>
          <a:noFill/>
        </p:spPr>
        <p:txBody>
          <a:bodyPr wrap="square" rtlCol="0">
            <a:spAutoFit/>
          </a:bodyPr>
          <a:lstStyle/>
          <a:p>
            <a:pPr algn="r"/>
            <a:r>
              <a:rPr lang="en-US" altLang="zh-CN" sz="3000" dirty="0">
                <a:solidFill>
                  <a:schemeClr val="accent2"/>
                </a:solidFill>
                <a:latin typeface="Impact" panose="020B0806030902050204" pitchFamily="34" charset="0"/>
                <a:ea typeface="方正正黑简体" panose="02000000000000000000" pitchFamily="2" charset="-122"/>
              </a:rPr>
              <a:t>1</a:t>
            </a:r>
            <a:endParaRPr lang="zh-CN" altLang="en-US" sz="3000" dirty="0">
              <a:solidFill>
                <a:schemeClr val="accent2"/>
              </a:solidFill>
              <a:latin typeface="Impact" panose="020B0806030902050204" pitchFamily="34" charset="0"/>
              <a:ea typeface="方正正黑简体" panose="02000000000000000000" pitchFamily="2" charset="-122"/>
            </a:endParaRPr>
          </a:p>
        </p:txBody>
      </p:sp>
      <p:sp>
        <p:nvSpPr>
          <p:cNvPr id="79" name="TextBox 78"/>
          <p:cNvSpPr txBox="1"/>
          <p:nvPr/>
        </p:nvSpPr>
        <p:spPr>
          <a:xfrm>
            <a:off x="4920551" y="2233505"/>
            <a:ext cx="263190" cy="554169"/>
          </a:xfrm>
          <a:prstGeom prst="roundRect">
            <a:avLst>
              <a:gd name="adj" fmla="val 0"/>
            </a:avLst>
          </a:prstGeom>
          <a:noFill/>
        </p:spPr>
        <p:txBody>
          <a:bodyPr wrap="square" rtlCol="0">
            <a:spAutoFit/>
          </a:bodyPr>
          <a:lstStyle/>
          <a:p>
            <a:pPr algn="r"/>
            <a:r>
              <a:rPr lang="en-US" altLang="zh-CN" sz="3000" dirty="0">
                <a:solidFill>
                  <a:schemeClr val="accent1"/>
                </a:solidFill>
                <a:latin typeface="Impact" panose="020B0806030902050204" pitchFamily="34" charset="0"/>
                <a:ea typeface="方正正黑简体" panose="02000000000000000000" pitchFamily="2" charset="-122"/>
              </a:rPr>
              <a:t>2</a:t>
            </a:r>
            <a:endParaRPr lang="zh-CN" altLang="en-US" sz="3000" dirty="0">
              <a:solidFill>
                <a:schemeClr val="accent1"/>
              </a:solidFill>
              <a:latin typeface="Impact" panose="020B0806030902050204" pitchFamily="34" charset="0"/>
              <a:ea typeface="方正正黑简体" panose="02000000000000000000" pitchFamily="2" charset="-122"/>
            </a:endParaRPr>
          </a:p>
        </p:txBody>
      </p:sp>
      <p:sp>
        <p:nvSpPr>
          <p:cNvPr id="80" name="TextBox 79"/>
          <p:cNvSpPr txBox="1"/>
          <p:nvPr/>
        </p:nvSpPr>
        <p:spPr>
          <a:xfrm>
            <a:off x="3934811" y="3003865"/>
            <a:ext cx="263190" cy="554169"/>
          </a:xfrm>
          <a:prstGeom prst="roundRect">
            <a:avLst>
              <a:gd name="adj" fmla="val 0"/>
            </a:avLst>
          </a:prstGeom>
          <a:noFill/>
        </p:spPr>
        <p:txBody>
          <a:bodyPr wrap="square" rtlCol="0">
            <a:spAutoFit/>
          </a:bodyPr>
          <a:lstStyle/>
          <a:p>
            <a:pPr algn="r"/>
            <a:r>
              <a:rPr lang="en-US" altLang="zh-CN" sz="3000" dirty="0">
                <a:solidFill>
                  <a:schemeClr val="accent4"/>
                </a:solidFill>
                <a:latin typeface="Impact" panose="020B0806030902050204" pitchFamily="34" charset="0"/>
                <a:ea typeface="方正正黑简体" panose="02000000000000000000" pitchFamily="2" charset="-122"/>
              </a:rPr>
              <a:t>3</a:t>
            </a:r>
            <a:endParaRPr lang="zh-CN" altLang="en-US" sz="3000" dirty="0">
              <a:solidFill>
                <a:schemeClr val="accent4"/>
              </a:solidFill>
              <a:latin typeface="Impact" panose="020B0806030902050204" pitchFamily="34" charset="0"/>
              <a:ea typeface="方正正黑简体" panose="02000000000000000000" pitchFamily="2" charset="-122"/>
            </a:endParaRPr>
          </a:p>
        </p:txBody>
      </p:sp>
      <p:sp>
        <p:nvSpPr>
          <p:cNvPr id="81" name="TextBox 80"/>
          <p:cNvSpPr txBox="1"/>
          <p:nvPr/>
        </p:nvSpPr>
        <p:spPr>
          <a:xfrm>
            <a:off x="4817517" y="3952232"/>
            <a:ext cx="263190" cy="554169"/>
          </a:xfrm>
          <a:prstGeom prst="roundRect">
            <a:avLst>
              <a:gd name="adj" fmla="val 0"/>
            </a:avLst>
          </a:prstGeom>
          <a:noFill/>
        </p:spPr>
        <p:txBody>
          <a:bodyPr wrap="square" rtlCol="0">
            <a:spAutoFit/>
          </a:bodyPr>
          <a:lstStyle/>
          <a:p>
            <a:pPr algn="r"/>
            <a:r>
              <a:rPr lang="en-US" altLang="zh-CN" sz="3000" dirty="0">
                <a:solidFill>
                  <a:schemeClr val="accent3"/>
                </a:solidFill>
                <a:latin typeface="Impact" panose="020B0806030902050204" pitchFamily="34" charset="0"/>
                <a:ea typeface="方正正黑简体" panose="02000000000000000000" pitchFamily="2" charset="-122"/>
              </a:rPr>
              <a:t>4</a:t>
            </a:r>
            <a:endParaRPr lang="zh-CN" altLang="en-US" sz="3000" dirty="0">
              <a:solidFill>
                <a:schemeClr val="accent3"/>
              </a:solidFill>
              <a:latin typeface="Impact" panose="020B0806030902050204" pitchFamily="34" charset="0"/>
              <a:ea typeface="方正正黑简体" panose="02000000000000000000" pitchFamily="2" charset="-122"/>
            </a:endParaRPr>
          </a:p>
        </p:txBody>
      </p:sp>
    </p:spTree>
    <p:extLst>
      <p:ext uri="{BB962C8B-B14F-4D97-AF65-F5344CB8AC3E}">
        <p14:creationId xmlns:p14="http://schemas.microsoft.com/office/powerpoint/2010/main" val="687459550"/>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par>
                                <p:cTn id="11" presetID="42" presetClass="entr" presetSubtype="0" fill="hold" grpId="0" nodeType="withEffect">
                                  <p:stCondLst>
                                    <p:cond delay="500"/>
                                  </p:stCondLst>
                                  <p:childTnLst>
                                    <p:set>
                                      <p:cBhvr>
                                        <p:cTn id="12" dur="1" fill="hold">
                                          <p:stCondLst>
                                            <p:cond delay="0"/>
                                          </p:stCondLst>
                                        </p:cTn>
                                        <p:tgtEl>
                                          <p:spTgt spid="78"/>
                                        </p:tgtEl>
                                        <p:attrNameLst>
                                          <p:attrName>style.visibility</p:attrName>
                                        </p:attrNameLst>
                                      </p:cBhvr>
                                      <p:to>
                                        <p:strVal val="visible"/>
                                      </p:to>
                                    </p:set>
                                    <p:animEffect transition="in" filter="fade">
                                      <p:cBhvr>
                                        <p:cTn id="13" dur="500"/>
                                        <p:tgtEl>
                                          <p:spTgt spid="78"/>
                                        </p:tgtEl>
                                      </p:cBhvr>
                                    </p:animEffect>
                                    <p:anim calcmode="lin" valueType="num">
                                      <p:cBhvr>
                                        <p:cTn id="14" dur="500" fill="hold"/>
                                        <p:tgtEl>
                                          <p:spTgt spid="78"/>
                                        </p:tgtEl>
                                        <p:attrNameLst>
                                          <p:attrName>ppt_x</p:attrName>
                                        </p:attrNameLst>
                                      </p:cBhvr>
                                      <p:tavLst>
                                        <p:tav tm="0">
                                          <p:val>
                                            <p:strVal val="#ppt_x"/>
                                          </p:val>
                                        </p:tav>
                                        <p:tav tm="100000">
                                          <p:val>
                                            <p:strVal val="#ppt_x"/>
                                          </p:val>
                                        </p:tav>
                                      </p:tavLst>
                                    </p:anim>
                                    <p:anim calcmode="lin" valueType="num">
                                      <p:cBhvr>
                                        <p:cTn id="15" dur="500" fill="hold"/>
                                        <p:tgtEl>
                                          <p:spTgt spid="78"/>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70"/>
                                        </p:tgtEl>
                                        <p:attrNameLst>
                                          <p:attrName>style.visibility</p:attrName>
                                        </p:attrNameLst>
                                      </p:cBhvr>
                                      <p:to>
                                        <p:strVal val="visible"/>
                                      </p:to>
                                    </p:set>
                                    <p:animEffect transition="in" filter="fade">
                                      <p:cBhvr>
                                        <p:cTn id="19" dur="1000"/>
                                        <p:tgtEl>
                                          <p:spTgt spid="70"/>
                                        </p:tgtEl>
                                      </p:cBhvr>
                                    </p:animEffect>
                                    <p:anim calcmode="lin" valueType="num">
                                      <p:cBhvr>
                                        <p:cTn id="20" dur="1000" fill="hold"/>
                                        <p:tgtEl>
                                          <p:spTgt spid="70"/>
                                        </p:tgtEl>
                                        <p:attrNameLst>
                                          <p:attrName>ppt_x</p:attrName>
                                        </p:attrNameLst>
                                      </p:cBhvr>
                                      <p:tavLst>
                                        <p:tav tm="0">
                                          <p:val>
                                            <p:strVal val="#ppt_x"/>
                                          </p:val>
                                        </p:tav>
                                        <p:tav tm="100000">
                                          <p:val>
                                            <p:strVal val="#ppt_x"/>
                                          </p:val>
                                        </p:tav>
                                      </p:tavLst>
                                    </p:anim>
                                    <p:anim calcmode="lin" valueType="num">
                                      <p:cBhvr>
                                        <p:cTn id="21" dur="1000" fill="hold"/>
                                        <p:tgtEl>
                                          <p:spTgt spid="70"/>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74"/>
                                        </p:tgtEl>
                                        <p:attrNameLst>
                                          <p:attrName>style.visibility</p:attrName>
                                        </p:attrNameLst>
                                      </p:cBhvr>
                                      <p:to>
                                        <p:strVal val="visible"/>
                                      </p:to>
                                    </p:set>
                                    <p:animEffect transition="in" filter="fade">
                                      <p:cBhvr>
                                        <p:cTn id="24" dur="1000"/>
                                        <p:tgtEl>
                                          <p:spTgt spid="74"/>
                                        </p:tgtEl>
                                      </p:cBhvr>
                                    </p:animEffect>
                                    <p:anim calcmode="lin" valueType="num">
                                      <p:cBhvr>
                                        <p:cTn id="25" dur="1000" fill="hold"/>
                                        <p:tgtEl>
                                          <p:spTgt spid="74"/>
                                        </p:tgtEl>
                                        <p:attrNameLst>
                                          <p:attrName>ppt_x</p:attrName>
                                        </p:attrNameLst>
                                      </p:cBhvr>
                                      <p:tavLst>
                                        <p:tav tm="0">
                                          <p:val>
                                            <p:strVal val="#ppt_x"/>
                                          </p:val>
                                        </p:tav>
                                        <p:tav tm="100000">
                                          <p:val>
                                            <p:strVal val="#ppt_x"/>
                                          </p:val>
                                        </p:tav>
                                      </p:tavLst>
                                    </p:anim>
                                    <p:anim calcmode="lin" valueType="num">
                                      <p:cBhvr>
                                        <p:cTn id="26" dur="1000" fill="hold"/>
                                        <p:tgtEl>
                                          <p:spTgt spid="74"/>
                                        </p:tgtEl>
                                        <p:attrNameLst>
                                          <p:attrName>ppt_y</p:attrName>
                                        </p:attrNameLst>
                                      </p:cBhvr>
                                      <p:tavLst>
                                        <p:tav tm="0">
                                          <p:val>
                                            <p:strVal val="#ppt_y+.1"/>
                                          </p:val>
                                        </p:tav>
                                        <p:tav tm="100000">
                                          <p:val>
                                            <p:strVal val="#ppt_y"/>
                                          </p:val>
                                        </p:tav>
                                      </p:tavLst>
                                    </p:anim>
                                  </p:childTnLst>
                                </p:cTn>
                              </p:par>
                            </p:childTnLst>
                          </p:cTn>
                        </p:par>
                        <p:par>
                          <p:cTn id="27" fill="hold">
                            <p:stCondLst>
                              <p:cond delay="2000"/>
                            </p:stCondLst>
                            <p:childTnLst>
                              <p:par>
                                <p:cTn id="28" presetID="31" presetClass="entr" presetSubtype="0" fill="hold" nodeType="afterEffect">
                                  <p:stCondLst>
                                    <p:cond delay="0"/>
                                  </p:stCondLst>
                                  <p:childTnLst>
                                    <p:set>
                                      <p:cBhvr>
                                        <p:cTn id="29" dur="1" fill="hold">
                                          <p:stCondLst>
                                            <p:cond delay="0"/>
                                          </p:stCondLst>
                                        </p:cTn>
                                        <p:tgtEl>
                                          <p:spTgt spid="3"/>
                                        </p:tgtEl>
                                        <p:attrNameLst>
                                          <p:attrName>style.visibility</p:attrName>
                                        </p:attrNameLst>
                                      </p:cBhvr>
                                      <p:to>
                                        <p:strVal val="visible"/>
                                      </p:to>
                                    </p:set>
                                    <p:anim calcmode="lin" valueType="num">
                                      <p:cBhvr>
                                        <p:cTn id="30" dur="1000" fill="hold"/>
                                        <p:tgtEl>
                                          <p:spTgt spid="3"/>
                                        </p:tgtEl>
                                        <p:attrNameLst>
                                          <p:attrName>ppt_w</p:attrName>
                                        </p:attrNameLst>
                                      </p:cBhvr>
                                      <p:tavLst>
                                        <p:tav tm="0">
                                          <p:val>
                                            <p:fltVal val="0"/>
                                          </p:val>
                                        </p:tav>
                                        <p:tav tm="100000">
                                          <p:val>
                                            <p:strVal val="#ppt_w"/>
                                          </p:val>
                                        </p:tav>
                                      </p:tavLst>
                                    </p:anim>
                                    <p:anim calcmode="lin" valueType="num">
                                      <p:cBhvr>
                                        <p:cTn id="31" dur="1000" fill="hold"/>
                                        <p:tgtEl>
                                          <p:spTgt spid="3"/>
                                        </p:tgtEl>
                                        <p:attrNameLst>
                                          <p:attrName>ppt_h</p:attrName>
                                        </p:attrNameLst>
                                      </p:cBhvr>
                                      <p:tavLst>
                                        <p:tav tm="0">
                                          <p:val>
                                            <p:fltVal val="0"/>
                                          </p:val>
                                        </p:tav>
                                        <p:tav tm="100000">
                                          <p:val>
                                            <p:strVal val="#ppt_h"/>
                                          </p:val>
                                        </p:tav>
                                      </p:tavLst>
                                    </p:anim>
                                    <p:anim calcmode="lin" valueType="num">
                                      <p:cBhvr>
                                        <p:cTn id="32" dur="1000" fill="hold"/>
                                        <p:tgtEl>
                                          <p:spTgt spid="3"/>
                                        </p:tgtEl>
                                        <p:attrNameLst>
                                          <p:attrName>style.rotation</p:attrName>
                                        </p:attrNameLst>
                                      </p:cBhvr>
                                      <p:tavLst>
                                        <p:tav tm="0">
                                          <p:val>
                                            <p:fltVal val="90"/>
                                          </p:val>
                                        </p:tav>
                                        <p:tav tm="100000">
                                          <p:val>
                                            <p:fltVal val="0"/>
                                          </p:val>
                                        </p:tav>
                                      </p:tavLst>
                                    </p:anim>
                                    <p:animEffect transition="in" filter="fade">
                                      <p:cBhvr>
                                        <p:cTn id="33" dur="1000"/>
                                        <p:tgtEl>
                                          <p:spTgt spid="3"/>
                                        </p:tgtEl>
                                      </p:cBhvr>
                                    </p:animEffect>
                                  </p:childTnLst>
                                </p:cTn>
                              </p:par>
                              <p:par>
                                <p:cTn id="34" presetID="42" presetClass="entr" presetSubtype="0" fill="hold" grpId="0" nodeType="withEffect">
                                  <p:stCondLst>
                                    <p:cond delay="500"/>
                                  </p:stCondLst>
                                  <p:childTnLst>
                                    <p:set>
                                      <p:cBhvr>
                                        <p:cTn id="35" dur="1" fill="hold">
                                          <p:stCondLst>
                                            <p:cond delay="0"/>
                                          </p:stCondLst>
                                        </p:cTn>
                                        <p:tgtEl>
                                          <p:spTgt spid="79"/>
                                        </p:tgtEl>
                                        <p:attrNameLst>
                                          <p:attrName>style.visibility</p:attrName>
                                        </p:attrNameLst>
                                      </p:cBhvr>
                                      <p:to>
                                        <p:strVal val="visible"/>
                                      </p:to>
                                    </p:set>
                                    <p:animEffect transition="in" filter="fade">
                                      <p:cBhvr>
                                        <p:cTn id="36" dur="500"/>
                                        <p:tgtEl>
                                          <p:spTgt spid="79"/>
                                        </p:tgtEl>
                                      </p:cBhvr>
                                    </p:animEffect>
                                    <p:anim calcmode="lin" valueType="num">
                                      <p:cBhvr>
                                        <p:cTn id="37" dur="500" fill="hold"/>
                                        <p:tgtEl>
                                          <p:spTgt spid="79"/>
                                        </p:tgtEl>
                                        <p:attrNameLst>
                                          <p:attrName>ppt_x</p:attrName>
                                        </p:attrNameLst>
                                      </p:cBhvr>
                                      <p:tavLst>
                                        <p:tav tm="0">
                                          <p:val>
                                            <p:strVal val="#ppt_x"/>
                                          </p:val>
                                        </p:tav>
                                        <p:tav tm="100000">
                                          <p:val>
                                            <p:strVal val="#ppt_x"/>
                                          </p:val>
                                        </p:tav>
                                      </p:tavLst>
                                    </p:anim>
                                    <p:anim calcmode="lin" valueType="num">
                                      <p:cBhvr>
                                        <p:cTn id="38" dur="500" fill="hold"/>
                                        <p:tgtEl>
                                          <p:spTgt spid="79"/>
                                        </p:tgtEl>
                                        <p:attrNameLst>
                                          <p:attrName>ppt_y</p:attrName>
                                        </p:attrNameLst>
                                      </p:cBhvr>
                                      <p:tavLst>
                                        <p:tav tm="0">
                                          <p:val>
                                            <p:strVal val="#ppt_y+.1"/>
                                          </p:val>
                                        </p:tav>
                                        <p:tav tm="100000">
                                          <p:val>
                                            <p:strVal val="#ppt_y"/>
                                          </p:val>
                                        </p:tav>
                                      </p:tavLst>
                                    </p:anim>
                                  </p:childTnLst>
                                </p:cTn>
                              </p:par>
                            </p:childTnLst>
                          </p:cTn>
                        </p:par>
                        <p:par>
                          <p:cTn id="39" fill="hold">
                            <p:stCondLst>
                              <p:cond delay="3000"/>
                            </p:stCondLst>
                            <p:childTnLst>
                              <p:par>
                                <p:cTn id="40" presetID="42" presetClass="entr" presetSubtype="0" fill="hold" grpId="0" nodeType="afterEffect">
                                  <p:stCondLst>
                                    <p:cond delay="0"/>
                                  </p:stCondLst>
                                  <p:childTnLst>
                                    <p:set>
                                      <p:cBhvr>
                                        <p:cTn id="41" dur="1" fill="hold">
                                          <p:stCondLst>
                                            <p:cond delay="0"/>
                                          </p:stCondLst>
                                        </p:cTn>
                                        <p:tgtEl>
                                          <p:spTgt spid="71"/>
                                        </p:tgtEl>
                                        <p:attrNameLst>
                                          <p:attrName>style.visibility</p:attrName>
                                        </p:attrNameLst>
                                      </p:cBhvr>
                                      <p:to>
                                        <p:strVal val="visible"/>
                                      </p:to>
                                    </p:set>
                                    <p:animEffect transition="in" filter="fade">
                                      <p:cBhvr>
                                        <p:cTn id="42" dur="1000"/>
                                        <p:tgtEl>
                                          <p:spTgt spid="71"/>
                                        </p:tgtEl>
                                      </p:cBhvr>
                                    </p:animEffect>
                                    <p:anim calcmode="lin" valueType="num">
                                      <p:cBhvr>
                                        <p:cTn id="43" dur="1000" fill="hold"/>
                                        <p:tgtEl>
                                          <p:spTgt spid="71"/>
                                        </p:tgtEl>
                                        <p:attrNameLst>
                                          <p:attrName>ppt_x</p:attrName>
                                        </p:attrNameLst>
                                      </p:cBhvr>
                                      <p:tavLst>
                                        <p:tav tm="0">
                                          <p:val>
                                            <p:strVal val="#ppt_x"/>
                                          </p:val>
                                        </p:tav>
                                        <p:tav tm="100000">
                                          <p:val>
                                            <p:strVal val="#ppt_x"/>
                                          </p:val>
                                        </p:tav>
                                      </p:tavLst>
                                    </p:anim>
                                    <p:anim calcmode="lin" valueType="num">
                                      <p:cBhvr>
                                        <p:cTn id="44" dur="1000" fill="hold"/>
                                        <p:tgtEl>
                                          <p:spTgt spid="71"/>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75"/>
                                        </p:tgtEl>
                                        <p:attrNameLst>
                                          <p:attrName>style.visibility</p:attrName>
                                        </p:attrNameLst>
                                      </p:cBhvr>
                                      <p:to>
                                        <p:strVal val="visible"/>
                                      </p:to>
                                    </p:set>
                                    <p:animEffect transition="in" filter="fade">
                                      <p:cBhvr>
                                        <p:cTn id="47" dur="1000"/>
                                        <p:tgtEl>
                                          <p:spTgt spid="75"/>
                                        </p:tgtEl>
                                      </p:cBhvr>
                                    </p:animEffect>
                                    <p:anim calcmode="lin" valueType="num">
                                      <p:cBhvr>
                                        <p:cTn id="48" dur="1000" fill="hold"/>
                                        <p:tgtEl>
                                          <p:spTgt spid="75"/>
                                        </p:tgtEl>
                                        <p:attrNameLst>
                                          <p:attrName>ppt_x</p:attrName>
                                        </p:attrNameLst>
                                      </p:cBhvr>
                                      <p:tavLst>
                                        <p:tav tm="0">
                                          <p:val>
                                            <p:strVal val="#ppt_x"/>
                                          </p:val>
                                        </p:tav>
                                        <p:tav tm="100000">
                                          <p:val>
                                            <p:strVal val="#ppt_x"/>
                                          </p:val>
                                        </p:tav>
                                      </p:tavLst>
                                    </p:anim>
                                    <p:anim calcmode="lin" valueType="num">
                                      <p:cBhvr>
                                        <p:cTn id="49" dur="1000" fill="hold"/>
                                        <p:tgtEl>
                                          <p:spTgt spid="75"/>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31" presetClass="entr" presetSubtype="0" fill="hold" nodeType="afterEffect">
                                  <p:stCondLst>
                                    <p:cond delay="0"/>
                                  </p:stCondLst>
                                  <p:childTnLst>
                                    <p:set>
                                      <p:cBhvr>
                                        <p:cTn id="52" dur="1" fill="hold">
                                          <p:stCondLst>
                                            <p:cond delay="0"/>
                                          </p:stCondLst>
                                        </p:cTn>
                                        <p:tgtEl>
                                          <p:spTgt spid="4"/>
                                        </p:tgtEl>
                                        <p:attrNameLst>
                                          <p:attrName>style.visibility</p:attrName>
                                        </p:attrNameLst>
                                      </p:cBhvr>
                                      <p:to>
                                        <p:strVal val="visible"/>
                                      </p:to>
                                    </p:set>
                                    <p:anim calcmode="lin" valueType="num">
                                      <p:cBhvr>
                                        <p:cTn id="53" dur="1000" fill="hold"/>
                                        <p:tgtEl>
                                          <p:spTgt spid="4"/>
                                        </p:tgtEl>
                                        <p:attrNameLst>
                                          <p:attrName>ppt_w</p:attrName>
                                        </p:attrNameLst>
                                      </p:cBhvr>
                                      <p:tavLst>
                                        <p:tav tm="0">
                                          <p:val>
                                            <p:fltVal val="0"/>
                                          </p:val>
                                        </p:tav>
                                        <p:tav tm="100000">
                                          <p:val>
                                            <p:strVal val="#ppt_w"/>
                                          </p:val>
                                        </p:tav>
                                      </p:tavLst>
                                    </p:anim>
                                    <p:anim calcmode="lin" valueType="num">
                                      <p:cBhvr>
                                        <p:cTn id="54" dur="1000" fill="hold"/>
                                        <p:tgtEl>
                                          <p:spTgt spid="4"/>
                                        </p:tgtEl>
                                        <p:attrNameLst>
                                          <p:attrName>ppt_h</p:attrName>
                                        </p:attrNameLst>
                                      </p:cBhvr>
                                      <p:tavLst>
                                        <p:tav tm="0">
                                          <p:val>
                                            <p:fltVal val="0"/>
                                          </p:val>
                                        </p:tav>
                                        <p:tav tm="100000">
                                          <p:val>
                                            <p:strVal val="#ppt_h"/>
                                          </p:val>
                                        </p:tav>
                                      </p:tavLst>
                                    </p:anim>
                                    <p:anim calcmode="lin" valueType="num">
                                      <p:cBhvr>
                                        <p:cTn id="55" dur="1000" fill="hold"/>
                                        <p:tgtEl>
                                          <p:spTgt spid="4"/>
                                        </p:tgtEl>
                                        <p:attrNameLst>
                                          <p:attrName>style.rotation</p:attrName>
                                        </p:attrNameLst>
                                      </p:cBhvr>
                                      <p:tavLst>
                                        <p:tav tm="0">
                                          <p:val>
                                            <p:fltVal val="90"/>
                                          </p:val>
                                        </p:tav>
                                        <p:tav tm="100000">
                                          <p:val>
                                            <p:fltVal val="0"/>
                                          </p:val>
                                        </p:tav>
                                      </p:tavLst>
                                    </p:anim>
                                    <p:animEffect transition="in" filter="fade">
                                      <p:cBhvr>
                                        <p:cTn id="56" dur="1000"/>
                                        <p:tgtEl>
                                          <p:spTgt spid="4"/>
                                        </p:tgtEl>
                                      </p:cBhvr>
                                    </p:animEffect>
                                  </p:childTnLst>
                                </p:cTn>
                              </p:par>
                              <p:par>
                                <p:cTn id="57" presetID="42" presetClass="entr" presetSubtype="0" fill="hold" grpId="0" nodeType="withEffect">
                                  <p:stCondLst>
                                    <p:cond delay="500"/>
                                  </p:stCondLst>
                                  <p:childTnLst>
                                    <p:set>
                                      <p:cBhvr>
                                        <p:cTn id="58" dur="1" fill="hold">
                                          <p:stCondLst>
                                            <p:cond delay="0"/>
                                          </p:stCondLst>
                                        </p:cTn>
                                        <p:tgtEl>
                                          <p:spTgt spid="80"/>
                                        </p:tgtEl>
                                        <p:attrNameLst>
                                          <p:attrName>style.visibility</p:attrName>
                                        </p:attrNameLst>
                                      </p:cBhvr>
                                      <p:to>
                                        <p:strVal val="visible"/>
                                      </p:to>
                                    </p:set>
                                    <p:animEffect transition="in" filter="fade">
                                      <p:cBhvr>
                                        <p:cTn id="59" dur="500"/>
                                        <p:tgtEl>
                                          <p:spTgt spid="80"/>
                                        </p:tgtEl>
                                      </p:cBhvr>
                                    </p:animEffect>
                                    <p:anim calcmode="lin" valueType="num">
                                      <p:cBhvr>
                                        <p:cTn id="60" dur="500" fill="hold"/>
                                        <p:tgtEl>
                                          <p:spTgt spid="80"/>
                                        </p:tgtEl>
                                        <p:attrNameLst>
                                          <p:attrName>ppt_x</p:attrName>
                                        </p:attrNameLst>
                                      </p:cBhvr>
                                      <p:tavLst>
                                        <p:tav tm="0">
                                          <p:val>
                                            <p:strVal val="#ppt_x"/>
                                          </p:val>
                                        </p:tav>
                                        <p:tav tm="100000">
                                          <p:val>
                                            <p:strVal val="#ppt_x"/>
                                          </p:val>
                                        </p:tav>
                                      </p:tavLst>
                                    </p:anim>
                                    <p:anim calcmode="lin" valueType="num">
                                      <p:cBhvr>
                                        <p:cTn id="61" dur="500" fill="hold"/>
                                        <p:tgtEl>
                                          <p:spTgt spid="80"/>
                                        </p:tgtEl>
                                        <p:attrNameLst>
                                          <p:attrName>ppt_y</p:attrName>
                                        </p:attrNameLst>
                                      </p:cBhvr>
                                      <p:tavLst>
                                        <p:tav tm="0">
                                          <p:val>
                                            <p:strVal val="#ppt_y+.1"/>
                                          </p:val>
                                        </p:tav>
                                        <p:tav tm="100000">
                                          <p:val>
                                            <p:strVal val="#ppt_y"/>
                                          </p:val>
                                        </p:tav>
                                      </p:tavLst>
                                    </p:anim>
                                  </p:childTnLst>
                                </p:cTn>
                              </p:par>
                            </p:childTnLst>
                          </p:cTn>
                        </p:par>
                        <p:par>
                          <p:cTn id="62" fill="hold">
                            <p:stCondLst>
                              <p:cond delay="5000"/>
                            </p:stCondLst>
                            <p:childTnLst>
                              <p:par>
                                <p:cTn id="63" presetID="42" presetClass="entr" presetSubtype="0" fill="hold" grpId="0" nodeType="afterEffect">
                                  <p:stCondLst>
                                    <p:cond delay="0"/>
                                  </p:stCondLst>
                                  <p:childTnLst>
                                    <p:set>
                                      <p:cBhvr>
                                        <p:cTn id="64" dur="1" fill="hold">
                                          <p:stCondLst>
                                            <p:cond delay="0"/>
                                          </p:stCondLst>
                                        </p:cTn>
                                        <p:tgtEl>
                                          <p:spTgt spid="72"/>
                                        </p:tgtEl>
                                        <p:attrNameLst>
                                          <p:attrName>style.visibility</p:attrName>
                                        </p:attrNameLst>
                                      </p:cBhvr>
                                      <p:to>
                                        <p:strVal val="visible"/>
                                      </p:to>
                                    </p:set>
                                    <p:animEffect transition="in" filter="fade">
                                      <p:cBhvr>
                                        <p:cTn id="65" dur="1000"/>
                                        <p:tgtEl>
                                          <p:spTgt spid="72"/>
                                        </p:tgtEl>
                                      </p:cBhvr>
                                    </p:animEffect>
                                    <p:anim calcmode="lin" valueType="num">
                                      <p:cBhvr>
                                        <p:cTn id="66" dur="1000" fill="hold"/>
                                        <p:tgtEl>
                                          <p:spTgt spid="72"/>
                                        </p:tgtEl>
                                        <p:attrNameLst>
                                          <p:attrName>ppt_x</p:attrName>
                                        </p:attrNameLst>
                                      </p:cBhvr>
                                      <p:tavLst>
                                        <p:tav tm="0">
                                          <p:val>
                                            <p:strVal val="#ppt_x"/>
                                          </p:val>
                                        </p:tav>
                                        <p:tav tm="100000">
                                          <p:val>
                                            <p:strVal val="#ppt_x"/>
                                          </p:val>
                                        </p:tav>
                                      </p:tavLst>
                                    </p:anim>
                                    <p:anim calcmode="lin" valueType="num">
                                      <p:cBhvr>
                                        <p:cTn id="67" dur="1000" fill="hold"/>
                                        <p:tgtEl>
                                          <p:spTgt spid="72"/>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76"/>
                                        </p:tgtEl>
                                        <p:attrNameLst>
                                          <p:attrName>style.visibility</p:attrName>
                                        </p:attrNameLst>
                                      </p:cBhvr>
                                      <p:to>
                                        <p:strVal val="visible"/>
                                      </p:to>
                                    </p:set>
                                    <p:animEffect transition="in" filter="fade">
                                      <p:cBhvr>
                                        <p:cTn id="70" dur="1000"/>
                                        <p:tgtEl>
                                          <p:spTgt spid="76"/>
                                        </p:tgtEl>
                                      </p:cBhvr>
                                    </p:animEffect>
                                    <p:anim calcmode="lin" valueType="num">
                                      <p:cBhvr>
                                        <p:cTn id="71" dur="1000" fill="hold"/>
                                        <p:tgtEl>
                                          <p:spTgt spid="76"/>
                                        </p:tgtEl>
                                        <p:attrNameLst>
                                          <p:attrName>ppt_x</p:attrName>
                                        </p:attrNameLst>
                                      </p:cBhvr>
                                      <p:tavLst>
                                        <p:tav tm="0">
                                          <p:val>
                                            <p:strVal val="#ppt_x"/>
                                          </p:val>
                                        </p:tav>
                                        <p:tav tm="100000">
                                          <p:val>
                                            <p:strVal val="#ppt_x"/>
                                          </p:val>
                                        </p:tav>
                                      </p:tavLst>
                                    </p:anim>
                                    <p:anim calcmode="lin" valueType="num">
                                      <p:cBhvr>
                                        <p:cTn id="72" dur="1000" fill="hold"/>
                                        <p:tgtEl>
                                          <p:spTgt spid="76"/>
                                        </p:tgtEl>
                                        <p:attrNameLst>
                                          <p:attrName>ppt_y</p:attrName>
                                        </p:attrNameLst>
                                      </p:cBhvr>
                                      <p:tavLst>
                                        <p:tav tm="0">
                                          <p:val>
                                            <p:strVal val="#ppt_y+.1"/>
                                          </p:val>
                                        </p:tav>
                                        <p:tav tm="100000">
                                          <p:val>
                                            <p:strVal val="#ppt_y"/>
                                          </p:val>
                                        </p:tav>
                                      </p:tavLst>
                                    </p:anim>
                                  </p:childTnLst>
                                </p:cTn>
                              </p:par>
                            </p:childTnLst>
                          </p:cTn>
                        </p:par>
                        <p:par>
                          <p:cTn id="73" fill="hold">
                            <p:stCondLst>
                              <p:cond delay="6000"/>
                            </p:stCondLst>
                            <p:childTnLst>
                              <p:par>
                                <p:cTn id="74" presetID="31" presetClass="entr" presetSubtype="0" fill="hold" nodeType="afterEffect">
                                  <p:stCondLst>
                                    <p:cond delay="0"/>
                                  </p:stCondLst>
                                  <p:childTnLst>
                                    <p:set>
                                      <p:cBhvr>
                                        <p:cTn id="75" dur="1" fill="hold">
                                          <p:stCondLst>
                                            <p:cond delay="0"/>
                                          </p:stCondLst>
                                        </p:cTn>
                                        <p:tgtEl>
                                          <p:spTgt spid="5"/>
                                        </p:tgtEl>
                                        <p:attrNameLst>
                                          <p:attrName>style.visibility</p:attrName>
                                        </p:attrNameLst>
                                      </p:cBhvr>
                                      <p:to>
                                        <p:strVal val="visible"/>
                                      </p:to>
                                    </p:set>
                                    <p:anim calcmode="lin" valueType="num">
                                      <p:cBhvr>
                                        <p:cTn id="76" dur="1000" fill="hold"/>
                                        <p:tgtEl>
                                          <p:spTgt spid="5"/>
                                        </p:tgtEl>
                                        <p:attrNameLst>
                                          <p:attrName>ppt_w</p:attrName>
                                        </p:attrNameLst>
                                      </p:cBhvr>
                                      <p:tavLst>
                                        <p:tav tm="0">
                                          <p:val>
                                            <p:fltVal val="0"/>
                                          </p:val>
                                        </p:tav>
                                        <p:tav tm="100000">
                                          <p:val>
                                            <p:strVal val="#ppt_w"/>
                                          </p:val>
                                        </p:tav>
                                      </p:tavLst>
                                    </p:anim>
                                    <p:anim calcmode="lin" valueType="num">
                                      <p:cBhvr>
                                        <p:cTn id="77" dur="1000" fill="hold"/>
                                        <p:tgtEl>
                                          <p:spTgt spid="5"/>
                                        </p:tgtEl>
                                        <p:attrNameLst>
                                          <p:attrName>ppt_h</p:attrName>
                                        </p:attrNameLst>
                                      </p:cBhvr>
                                      <p:tavLst>
                                        <p:tav tm="0">
                                          <p:val>
                                            <p:fltVal val="0"/>
                                          </p:val>
                                        </p:tav>
                                        <p:tav tm="100000">
                                          <p:val>
                                            <p:strVal val="#ppt_h"/>
                                          </p:val>
                                        </p:tav>
                                      </p:tavLst>
                                    </p:anim>
                                    <p:anim calcmode="lin" valueType="num">
                                      <p:cBhvr>
                                        <p:cTn id="78" dur="1000" fill="hold"/>
                                        <p:tgtEl>
                                          <p:spTgt spid="5"/>
                                        </p:tgtEl>
                                        <p:attrNameLst>
                                          <p:attrName>style.rotation</p:attrName>
                                        </p:attrNameLst>
                                      </p:cBhvr>
                                      <p:tavLst>
                                        <p:tav tm="0">
                                          <p:val>
                                            <p:fltVal val="90"/>
                                          </p:val>
                                        </p:tav>
                                        <p:tav tm="100000">
                                          <p:val>
                                            <p:fltVal val="0"/>
                                          </p:val>
                                        </p:tav>
                                      </p:tavLst>
                                    </p:anim>
                                    <p:animEffect transition="in" filter="fade">
                                      <p:cBhvr>
                                        <p:cTn id="79" dur="1000"/>
                                        <p:tgtEl>
                                          <p:spTgt spid="5"/>
                                        </p:tgtEl>
                                      </p:cBhvr>
                                    </p:animEffect>
                                  </p:childTnLst>
                                </p:cTn>
                              </p:par>
                              <p:par>
                                <p:cTn id="80" presetID="42" presetClass="entr" presetSubtype="0" fill="hold" grpId="0" nodeType="withEffect">
                                  <p:stCondLst>
                                    <p:cond delay="500"/>
                                  </p:stCondLst>
                                  <p:childTnLst>
                                    <p:set>
                                      <p:cBhvr>
                                        <p:cTn id="81" dur="1" fill="hold">
                                          <p:stCondLst>
                                            <p:cond delay="0"/>
                                          </p:stCondLst>
                                        </p:cTn>
                                        <p:tgtEl>
                                          <p:spTgt spid="81"/>
                                        </p:tgtEl>
                                        <p:attrNameLst>
                                          <p:attrName>style.visibility</p:attrName>
                                        </p:attrNameLst>
                                      </p:cBhvr>
                                      <p:to>
                                        <p:strVal val="visible"/>
                                      </p:to>
                                    </p:set>
                                    <p:animEffect transition="in" filter="fade">
                                      <p:cBhvr>
                                        <p:cTn id="82" dur="500"/>
                                        <p:tgtEl>
                                          <p:spTgt spid="81"/>
                                        </p:tgtEl>
                                      </p:cBhvr>
                                    </p:animEffect>
                                    <p:anim calcmode="lin" valueType="num">
                                      <p:cBhvr>
                                        <p:cTn id="83" dur="500" fill="hold"/>
                                        <p:tgtEl>
                                          <p:spTgt spid="81"/>
                                        </p:tgtEl>
                                        <p:attrNameLst>
                                          <p:attrName>ppt_x</p:attrName>
                                        </p:attrNameLst>
                                      </p:cBhvr>
                                      <p:tavLst>
                                        <p:tav tm="0">
                                          <p:val>
                                            <p:strVal val="#ppt_x"/>
                                          </p:val>
                                        </p:tav>
                                        <p:tav tm="100000">
                                          <p:val>
                                            <p:strVal val="#ppt_x"/>
                                          </p:val>
                                        </p:tav>
                                      </p:tavLst>
                                    </p:anim>
                                    <p:anim calcmode="lin" valueType="num">
                                      <p:cBhvr>
                                        <p:cTn id="84" dur="500" fill="hold"/>
                                        <p:tgtEl>
                                          <p:spTgt spid="81"/>
                                        </p:tgtEl>
                                        <p:attrNameLst>
                                          <p:attrName>ppt_y</p:attrName>
                                        </p:attrNameLst>
                                      </p:cBhvr>
                                      <p:tavLst>
                                        <p:tav tm="0">
                                          <p:val>
                                            <p:strVal val="#ppt_y+.1"/>
                                          </p:val>
                                        </p:tav>
                                        <p:tav tm="100000">
                                          <p:val>
                                            <p:strVal val="#ppt_y"/>
                                          </p:val>
                                        </p:tav>
                                      </p:tavLst>
                                    </p:anim>
                                  </p:childTnLst>
                                </p:cTn>
                              </p:par>
                            </p:childTnLst>
                          </p:cTn>
                        </p:par>
                        <p:par>
                          <p:cTn id="85" fill="hold">
                            <p:stCondLst>
                              <p:cond delay="7000"/>
                            </p:stCondLst>
                            <p:childTnLst>
                              <p:par>
                                <p:cTn id="86" presetID="42" presetClass="entr" presetSubtype="0" fill="hold" grpId="0" nodeType="afterEffect">
                                  <p:stCondLst>
                                    <p:cond delay="0"/>
                                  </p:stCondLst>
                                  <p:childTnLst>
                                    <p:set>
                                      <p:cBhvr>
                                        <p:cTn id="87" dur="1" fill="hold">
                                          <p:stCondLst>
                                            <p:cond delay="0"/>
                                          </p:stCondLst>
                                        </p:cTn>
                                        <p:tgtEl>
                                          <p:spTgt spid="73"/>
                                        </p:tgtEl>
                                        <p:attrNameLst>
                                          <p:attrName>style.visibility</p:attrName>
                                        </p:attrNameLst>
                                      </p:cBhvr>
                                      <p:to>
                                        <p:strVal val="visible"/>
                                      </p:to>
                                    </p:set>
                                    <p:animEffect transition="in" filter="fade">
                                      <p:cBhvr>
                                        <p:cTn id="88" dur="1000"/>
                                        <p:tgtEl>
                                          <p:spTgt spid="73"/>
                                        </p:tgtEl>
                                      </p:cBhvr>
                                    </p:animEffect>
                                    <p:anim calcmode="lin" valueType="num">
                                      <p:cBhvr>
                                        <p:cTn id="89" dur="1000" fill="hold"/>
                                        <p:tgtEl>
                                          <p:spTgt spid="73"/>
                                        </p:tgtEl>
                                        <p:attrNameLst>
                                          <p:attrName>ppt_x</p:attrName>
                                        </p:attrNameLst>
                                      </p:cBhvr>
                                      <p:tavLst>
                                        <p:tav tm="0">
                                          <p:val>
                                            <p:strVal val="#ppt_x"/>
                                          </p:val>
                                        </p:tav>
                                        <p:tav tm="100000">
                                          <p:val>
                                            <p:strVal val="#ppt_x"/>
                                          </p:val>
                                        </p:tav>
                                      </p:tavLst>
                                    </p:anim>
                                    <p:anim calcmode="lin" valueType="num">
                                      <p:cBhvr>
                                        <p:cTn id="90" dur="1000" fill="hold"/>
                                        <p:tgtEl>
                                          <p:spTgt spid="73"/>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77"/>
                                        </p:tgtEl>
                                        <p:attrNameLst>
                                          <p:attrName>style.visibility</p:attrName>
                                        </p:attrNameLst>
                                      </p:cBhvr>
                                      <p:to>
                                        <p:strVal val="visible"/>
                                      </p:to>
                                    </p:set>
                                    <p:animEffect transition="in" filter="fade">
                                      <p:cBhvr>
                                        <p:cTn id="93" dur="1000"/>
                                        <p:tgtEl>
                                          <p:spTgt spid="77"/>
                                        </p:tgtEl>
                                      </p:cBhvr>
                                    </p:animEffect>
                                    <p:anim calcmode="lin" valueType="num">
                                      <p:cBhvr>
                                        <p:cTn id="94" dur="1000" fill="hold"/>
                                        <p:tgtEl>
                                          <p:spTgt spid="77"/>
                                        </p:tgtEl>
                                        <p:attrNameLst>
                                          <p:attrName>ppt_x</p:attrName>
                                        </p:attrNameLst>
                                      </p:cBhvr>
                                      <p:tavLst>
                                        <p:tav tm="0">
                                          <p:val>
                                            <p:strVal val="#ppt_x"/>
                                          </p:val>
                                        </p:tav>
                                        <p:tav tm="100000">
                                          <p:val>
                                            <p:strVal val="#ppt_x"/>
                                          </p:val>
                                        </p:tav>
                                      </p:tavLst>
                                    </p:anim>
                                    <p:anim calcmode="lin" valueType="num">
                                      <p:cBhvr>
                                        <p:cTn id="95"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1" grpId="0"/>
      <p:bldP spid="72" grpId="0"/>
      <p:bldP spid="73" grpId="0"/>
      <p:bldP spid="74" grpId="0"/>
      <p:bldP spid="75" grpId="0"/>
      <p:bldP spid="76" grpId="0"/>
      <p:bldP spid="77" grpId="0"/>
      <p:bldP spid="78" grpId="0"/>
      <p:bldP spid="79" grpId="0"/>
      <p:bldP spid="80" grpId="0"/>
      <p:bldP spid="8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13">
            <a:extLst>
              <a:ext uri="{FF2B5EF4-FFF2-40B4-BE49-F238E27FC236}">
                <a16:creationId xmlns:a16="http://schemas.microsoft.com/office/drawing/2014/main" id="{D09209E8-F009-42B1-AEFA-01EF7315DDAE}"/>
              </a:ext>
            </a:extLst>
          </p:cNvPr>
          <p:cNvGrpSpPr/>
          <p:nvPr/>
        </p:nvGrpSpPr>
        <p:grpSpPr>
          <a:xfrm>
            <a:off x="2325511" y="1885607"/>
            <a:ext cx="1197610" cy="1383859"/>
            <a:chOff x="3906522" y="1007114"/>
            <a:chExt cx="1198122" cy="1383709"/>
          </a:xfrm>
          <a:effectLst>
            <a:outerShdw blurRad="63500" sx="102000" sy="102000" algn="ctr" rotWithShape="0">
              <a:prstClr val="black">
                <a:alpha val="40000"/>
              </a:prstClr>
            </a:outerShdw>
          </a:effectLst>
        </p:grpSpPr>
        <p:sp>
          <p:nvSpPr>
            <p:cNvPr id="3" name="Freeform 27">
              <a:extLst>
                <a:ext uri="{FF2B5EF4-FFF2-40B4-BE49-F238E27FC236}">
                  <a16:creationId xmlns:a16="http://schemas.microsoft.com/office/drawing/2014/main" id="{3F30E353-DCEB-4D6D-9D8B-EADCD7C54C03}"/>
                </a:ext>
              </a:extLst>
            </p:cNvPr>
            <p:cNvSpPr>
              <a:spLocks/>
            </p:cNvSpPr>
            <p:nvPr/>
          </p:nvSpPr>
          <p:spPr bwMode="auto">
            <a:xfrm>
              <a:off x="3906522" y="1007114"/>
              <a:ext cx="1198122" cy="1383709"/>
            </a:xfrm>
            <a:custGeom>
              <a:avLst/>
              <a:gdLst>
                <a:gd name="T0" fmla="*/ 1098 w 2195"/>
                <a:gd name="T1" fmla="*/ 2535 h 2535"/>
                <a:gd name="T2" fmla="*/ 0 w 2195"/>
                <a:gd name="T3" fmla="*/ 1903 h 2535"/>
                <a:gd name="T4" fmla="*/ 0 w 2195"/>
                <a:gd name="T5" fmla="*/ 634 h 2535"/>
                <a:gd name="T6" fmla="*/ 1098 w 2195"/>
                <a:gd name="T7" fmla="*/ 0 h 2535"/>
                <a:gd name="T8" fmla="*/ 2195 w 2195"/>
                <a:gd name="T9" fmla="*/ 634 h 2535"/>
                <a:gd name="T10" fmla="*/ 2195 w 2195"/>
                <a:gd name="T11" fmla="*/ 1903 h 2535"/>
                <a:gd name="T12" fmla="*/ 1098 w 2195"/>
                <a:gd name="T13" fmla="*/ 2535 h 2535"/>
              </a:gdLst>
              <a:ahLst/>
              <a:cxnLst>
                <a:cxn ang="0">
                  <a:pos x="T0" y="T1"/>
                </a:cxn>
                <a:cxn ang="0">
                  <a:pos x="T2" y="T3"/>
                </a:cxn>
                <a:cxn ang="0">
                  <a:pos x="T4" y="T5"/>
                </a:cxn>
                <a:cxn ang="0">
                  <a:pos x="T6" y="T7"/>
                </a:cxn>
                <a:cxn ang="0">
                  <a:pos x="T8" y="T9"/>
                </a:cxn>
                <a:cxn ang="0">
                  <a:pos x="T10" y="T11"/>
                </a:cxn>
                <a:cxn ang="0">
                  <a:pos x="T12" y="T13"/>
                </a:cxn>
              </a:cxnLst>
              <a:rect l="0" t="0" r="r" b="b"/>
              <a:pathLst>
                <a:path w="2195" h="2535">
                  <a:moveTo>
                    <a:pt x="1098" y="2535"/>
                  </a:moveTo>
                  <a:lnTo>
                    <a:pt x="0" y="1903"/>
                  </a:lnTo>
                  <a:lnTo>
                    <a:pt x="0" y="634"/>
                  </a:lnTo>
                  <a:lnTo>
                    <a:pt x="1098" y="0"/>
                  </a:lnTo>
                  <a:lnTo>
                    <a:pt x="2195" y="634"/>
                  </a:lnTo>
                  <a:lnTo>
                    <a:pt x="2195" y="1903"/>
                  </a:lnTo>
                  <a:lnTo>
                    <a:pt x="1098" y="2535"/>
                  </a:lnTo>
                  <a:close/>
                </a:path>
              </a:pathLst>
            </a:custGeom>
            <a:solidFill>
              <a:schemeClr val="accent1"/>
            </a:solidFill>
            <a:ln w="28575" cap="flat">
              <a:solidFill>
                <a:schemeClr val="bg1"/>
              </a:solidFill>
              <a:prstDash val="solid"/>
              <a:miter lim="800000"/>
              <a:headEnd/>
              <a:tailEnd/>
            </a:ln>
            <a:effectLst/>
          </p:spPr>
          <p:txBody>
            <a:bodyPr vert="horz" wrap="square" lIns="68572" tIns="34286" rIns="68572" bIns="34286" numCol="1" anchor="t" anchorCtr="0" compatLnSpc="1">
              <a:prstTxWarp prst="textNoShape">
                <a:avLst/>
              </a:prstTxWarp>
            </a:bodyPr>
            <a:lstStyle/>
            <a:p>
              <a:endParaRPr lang="zh-CN" altLang="en-US" sz="1280"/>
            </a:p>
          </p:txBody>
        </p:sp>
        <p:sp>
          <p:nvSpPr>
            <p:cNvPr id="4" name="TextBox 115">
              <a:extLst>
                <a:ext uri="{FF2B5EF4-FFF2-40B4-BE49-F238E27FC236}">
                  <a16:creationId xmlns:a16="http://schemas.microsoft.com/office/drawing/2014/main" id="{C2DB3290-BDEF-477B-B470-4EB471D6E280}"/>
                </a:ext>
              </a:extLst>
            </p:cNvPr>
            <p:cNvSpPr txBox="1"/>
            <p:nvPr/>
          </p:nvSpPr>
          <p:spPr>
            <a:xfrm>
              <a:off x="4056301" y="1371716"/>
              <a:ext cx="925698" cy="646261"/>
            </a:xfrm>
            <a:prstGeom prst="rect">
              <a:avLst/>
            </a:prstGeom>
            <a:noFill/>
          </p:spPr>
          <p:txBody>
            <a:bodyPr wrap="square" rtlCol="0">
              <a:spAutoFit/>
            </a:bodyPr>
            <a:lstStyle/>
            <a:p>
              <a:pPr algn="ctr">
                <a:defRPr/>
              </a:pPr>
              <a:r>
                <a:rPr lang="en-US" altLang="zh-CN" sz="3600" b="1" dirty="0">
                  <a:solidFill>
                    <a:schemeClr val="bg1"/>
                  </a:solidFill>
                  <a:latin typeface="方正姚体" pitchFamily="2" charset="-122"/>
                  <a:ea typeface="方正姚体" pitchFamily="2" charset="-122"/>
                </a:rPr>
                <a:t>04</a:t>
              </a:r>
              <a:endParaRPr lang="zh-CN" altLang="en-US" sz="3600" b="1" dirty="0">
                <a:solidFill>
                  <a:schemeClr val="bg1"/>
                </a:solidFill>
                <a:latin typeface="方正姚体" pitchFamily="2" charset="-122"/>
                <a:ea typeface="方正姚体" pitchFamily="2" charset="-122"/>
              </a:endParaRPr>
            </a:p>
          </p:txBody>
        </p:sp>
      </p:grpSp>
      <p:sp>
        <p:nvSpPr>
          <p:cNvPr id="5" name="文本框 5">
            <a:extLst>
              <a:ext uri="{FF2B5EF4-FFF2-40B4-BE49-F238E27FC236}">
                <a16:creationId xmlns:a16="http://schemas.microsoft.com/office/drawing/2014/main" id="{C405B115-50E8-4B5B-91ED-84C91A3F3D33}"/>
              </a:ext>
            </a:extLst>
          </p:cNvPr>
          <p:cNvSpPr txBox="1">
            <a:spLocks noChangeArrowheads="1"/>
          </p:cNvSpPr>
          <p:nvPr/>
        </p:nvSpPr>
        <p:spPr bwMode="auto">
          <a:xfrm>
            <a:off x="3888481" y="1889388"/>
            <a:ext cx="121058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a:r>
              <a:rPr lang="zh-CN" altLang="en-US" sz="2000" b="1" dirty="0">
                <a:solidFill>
                  <a:schemeClr val="accent1"/>
                </a:solidFill>
                <a:ea typeface="微软雅黑" panose="020B0503020204020204" pitchFamily="34" charset="-122"/>
              </a:rPr>
              <a:t>板书设计</a:t>
            </a:r>
          </a:p>
        </p:txBody>
      </p:sp>
      <p:sp>
        <p:nvSpPr>
          <p:cNvPr id="6" name="矩形 5">
            <a:extLst>
              <a:ext uri="{FF2B5EF4-FFF2-40B4-BE49-F238E27FC236}">
                <a16:creationId xmlns:a16="http://schemas.microsoft.com/office/drawing/2014/main" id="{CF2279AF-3F6D-4129-B202-4972E10F8F6F}"/>
              </a:ext>
            </a:extLst>
          </p:cNvPr>
          <p:cNvSpPr/>
          <p:nvPr/>
        </p:nvSpPr>
        <p:spPr>
          <a:xfrm>
            <a:off x="4241545" y="2225083"/>
            <a:ext cx="1669047" cy="253916"/>
          </a:xfrm>
          <a:prstGeom prst="rect">
            <a:avLst/>
          </a:prstGeom>
        </p:spPr>
        <p:txBody>
          <a:bodyPr wrap="none">
            <a:spAutoFit/>
          </a:bodyPr>
          <a:lstStyle/>
          <a:p>
            <a:pPr algn="ctr"/>
            <a:r>
              <a:rPr lang="en-US" altLang="zh-CN" sz="1050" dirty="0">
                <a:solidFill>
                  <a:schemeClr val="accent1"/>
                </a:solidFill>
                <a:latin typeface="+mj-ea"/>
                <a:ea typeface="+mj-ea"/>
              </a:rPr>
              <a:t>PROJECT INTRODUCTION</a:t>
            </a:r>
            <a:endParaRPr lang="zh-CN" altLang="en-US" sz="1050" dirty="0">
              <a:solidFill>
                <a:schemeClr val="accent1"/>
              </a:solidFill>
              <a:latin typeface="+mj-ea"/>
              <a:ea typeface="+mj-ea"/>
            </a:endParaRPr>
          </a:p>
        </p:txBody>
      </p:sp>
      <p:cxnSp>
        <p:nvCxnSpPr>
          <p:cNvPr id="7" name="直接连接符 6">
            <a:extLst>
              <a:ext uri="{FF2B5EF4-FFF2-40B4-BE49-F238E27FC236}">
                <a16:creationId xmlns:a16="http://schemas.microsoft.com/office/drawing/2014/main" id="{A23D539E-1D10-421F-9B66-3BBF13C5BEE3}"/>
              </a:ext>
            </a:extLst>
          </p:cNvPr>
          <p:cNvCxnSpPr/>
          <p:nvPr/>
        </p:nvCxnSpPr>
        <p:spPr>
          <a:xfrm>
            <a:off x="3990717" y="2543886"/>
            <a:ext cx="341906"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69C080F6-A5F8-491B-9269-634A26D26727}"/>
              </a:ext>
            </a:extLst>
          </p:cNvPr>
          <p:cNvSpPr/>
          <p:nvPr/>
        </p:nvSpPr>
        <p:spPr>
          <a:xfrm>
            <a:off x="3885275" y="2571455"/>
            <a:ext cx="4120426" cy="486352"/>
          </a:xfrm>
          <a:prstGeom prst="rect">
            <a:avLst/>
          </a:prstGeom>
        </p:spPr>
        <p:txBody>
          <a:bodyPr wrap="square">
            <a:spAutoFit/>
          </a:bodyPr>
          <a:lstStyle/>
          <a:p>
            <a:pPr>
              <a:lnSpc>
                <a:spcPct val="150000"/>
              </a:lnSpc>
            </a:pPr>
            <a:r>
              <a:rPr lang="en-US" altLang="zh-CN" sz="900" dirty="0" err="1">
                <a:solidFill>
                  <a:schemeClr val="bg1">
                    <a:lumMod val="65000"/>
                  </a:schemeClr>
                </a:solidFill>
              </a:rPr>
              <a:t>Lorem</a:t>
            </a:r>
            <a:r>
              <a:rPr lang="en-US" altLang="zh-CN" sz="900" dirty="0">
                <a:solidFill>
                  <a:schemeClr val="bg1">
                    <a:lumMod val="65000"/>
                  </a:schemeClr>
                </a:solidFill>
              </a:rPr>
              <a:t> </a:t>
            </a:r>
            <a:r>
              <a:rPr lang="en-US" altLang="zh-CN" sz="900" dirty="0" err="1">
                <a:solidFill>
                  <a:schemeClr val="bg1">
                    <a:lumMod val="65000"/>
                  </a:schemeClr>
                </a:solidFill>
              </a:rPr>
              <a:t>ipsum</a:t>
            </a:r>
            <a:r>
              <a:rPr lang="en-US" altLang="zh-CN" sz="900" dirty="0">
                <a:solidFill>
                  <a:schemeClr val="bg1">
                    <a:lumMod val="65000"/>
                  </a:schemeClr>
                </a:solidFill>
              </a:rPr>
              <a:t> dolor sit </a:t>
            </a:r>
            <a:r>
              <a:rPr lang="en-US" altLang="zh-CN" sz="900" dirty="0" err="1">
                <a:solidFill>
                  <a:schemeClr val="bg1">
                    <a:lumMod val="65000"/>
                  </a:schemeClr>
                </a:solidFill>
              </a:rPr>
              <a:t>amet</a:t>
            </a:r>
            <a:r>
              <a:rPr lang="en-US" altLang="zh-CN" sz="900" dirty="0">
                <a:solidFill>
                  <a:schemeClr val="bg1">
                    <a:lumMod val="65000"/>
                  </a:schemeClr>
                </a:solidFill>
              </a:rPr>
              <a:t>, </a:t>
            </a:r>
            <a:r>
              <a:rPr lang="en-US" altLang="zh-CN" sz="900" dirty="0" err="1">
                <a:solidFill>
                  <a:schemeClr val="bg1">
                    <a:lumMod val="65000"/>
                  </a:schemeClr>
                </a:solidFill>
              </a:rPr>
              <a:t>consectetur</a:t>
            </a:r>
            <a:r>
              <a:rPr lang="en-US" altLang="zh-CN" sz="900" dirty="0">
                <a:solidFill>
                  <a:schemeClr val="bg1">
                    <a:lumMod val="65000"/>
                  </a:schemeClr>
                </a:solidFill>
              </a:rPr>
              <a:t> </a:t>
            </a:r>
            <a:r>
              <a:rPr lang="en-US" altLang="zh-CN" sz="900" dirty="0" err="1">
                <a:solidFill>
                  <a:schemeClr val="bg1">
                    <a:lumMod val="65000"/>
                  </a:schemeClr>
                </a:solidFill>
              </a:rPr>
              <a:t>adipiscing</a:t>
            </a:r>
            <a:r>
              <a:rPr lang="en-US" altLang="zh-CN" sz="900" dirty="0">
                <a:solidFill>
                  <a:schemeClr val="bg1">
                    <a:lumMod val="65000"/>
                  </a:schemeClr>
                </a:solidFill>
              </a:rPr>
              <a:t> </a:t>
            </a:r>
            <a:r>
              <a:rPr lang="en-US" altLang="zh-CN" sz="900" dirty="0" err="1">
                <a:solidFill>
                  <a:schemeClr val="bg1">
                    <a:lumMod val="65000"/>
                  </a:schemeClr>
                </a:solidFill>
              </a:rPr>
              <a:t>elit</a:t>
            </a:r>
            <a:r>
              <a:rPr lang="en-US" altLang="zh-CN" sz="900" dirty="0">
                <a:solidFill>
                  <a:schemeClr val="bg1">
                    <a:lumMod val="65000"/>
                  </a:schemeClr>
                </a:solidFill>
              </a:rPr>
              <a:t>. </a:t>
            </a:r>
            <a:r>
              <a:rPr lang="en-US" altLang="zh-CN" sz="900" dirty="0" err="1">
                <a:solidFill>
                  <a:schemeClr val="bg1">
                    <a:lumMod val="65000"/>
                  </a:schemeClr>
                </a:solidFill>
              </a:rPr>
              <a:t>Donec</a:t>
            </a:r>
            <a:r>
              <a:rPr lang="en-US" altLang="zh-CN" sz="900" dirty="0">
                <a:solidFill>
                  <a:schemeClr val="bg1">
                    <a:lumMod val="65000"/>
                  </a:schemeClr>
                </a:solidFill>
              </a:rPr>
              <a:t> </a:t>
            </a:r>
            <a:r>
              <a:rPr lang="en-US" altLang="zh-CN" sz="900" dirty="0" err="1">
                <a:solidFill>
                  <a:schemeClr val="bg1">
                    <a:lumMod val="65000"/>
                  </a:schemeClr>
                </a:solidFill>
              </a:rPr>
              <a:t>luctus</a:t>
            </a:r>
            <a:r>
              <a:rPr lang="en-US" altLang="zh-CN" sz="900" dirty="0">
                <a:solidFill>
                  <a:schemeClr val="bg1">
                    <a:lumMod val="65000"/>
                  </a:schemeClr>
                </a:solidFill>
              </a:rPr>
              <a:t> </a:t>
            </a:r>
            <a:r>
              <a:rPr lang="en-US" altLang="zh-CN" sz="900" dirty="0" err="1">
                <a:solidFill>
                  <a:schemeClr val="bg1">
                    <a:lumMod val="65000"/>
                  </a:schemeClr>
                </a:solidFill>
              </a:rPr>
              <a:t>nibh</a:t>
            </a:r>
            <a:r>
              <a:rPr lang="en-US" altLang="zh-CN" sz="900" dirty="0">
                <a:solidFill>
                  <a:schemeClr val="bg1">
                    <a:lumMod val="65000"/>
                  </a:schemeClr>
                </a:solidFill>
              </a:rPr>
              <a:t> sit </a:t>
            </a:r>
            <a:r>
              <a:rPr lang="en-US" altLang="zh-CN" sz="900" dirty="0" err="1">
                <a:solidFill>
                  <a:schemeClr val="bg1">
                    <a:lumMod val="65000"/>
                  </a:schemeClr>
                </a:solidFill>
              </a:rPr>
              <a:t>amet</a:t>
            </a:r>
            <a:r>
              <a:rPr lang="en-US" altLang="zh-CN" sz="900" dirty="0">
                <a:solidFill>
                  <a:schemeClr val="bg1">
                    <a:lumMod val="65000"/>
                  </a:schemeClr>
                </a:solidFill>
              </a:rPr>
              <a:t> </a:t>
            </a:r>
            <a:r>
              <a:rPr lang="en-US" altLang="zh-CN" sz="900" dirty="0" err="1">
                <a:solidFill>
                  <a:schemeClr val="bg1">
                    <a:lumMod val="65000"/>
                  </a:schemeClr>
                </a:solidFill>
              </a:rPr>
              <a:t>sem</a:t>
            </a:r>
            <a:r>
              <a:rPr lang="en-US" altLang="zh-CN" sz="900" dirty="0">
                <a:solidFill>
                  <a:schemeClr val="bg1">
                    <a:lumMod val="65000"/>
                  </a:schemeClr>
                </a:solidFill>
              </a:rPr>
              <a:t> </a:t>
            </a:r>
            <a:r>
              <a:rPr lang="en-US" altLang="zh-CN" sz="900" dirty="0" err="1">
                <a:solidFill>
                  <a:schemeClr val="bg1">
                    <a:lumMod val="65000"/>
                  </a:schemeClr>
                </a:solidFill>
              </a:rPr>
              <a:t>vulputate</a:t>
            </a:r>
            <a:r>
              <a:rPr lang="en-US" altLang="zh-CN" sz="900" dirty="0">
                <a:solidFill>
                  <a:schemeClr val="bg1">
                    <a:lumMod val="65000"/>
                  </a:schemeClr>
                </a:solidFill>
              </a:rPr>
              <a:t> </a:t>
            </a:r>
            <a:r>
              <a:rPr lang="en-US" altLang="zh-CN" sz="900" dirty="0" err="1">
                <a:solidFill>
                  <a:schemeClr val="bg1">
                    <a:lumMod val="65000"/>
                  </a:schemeClr>
                </a:solidFill>
              </a:rPr>
              <a:t>venenatisbibendum</a:t>
            </a:r>
            <a:r>
              <a:rPr lang="en-US" altLang="zh-CN" sz="900" dirty="0">
                <a:solidFill>
                  <a:schemeClr val="bg1">
                    <a:lumMod val="65000"/>
                  </a:schemeClr>
                </a:solidFill>
              </a:rPr>
              <a:t> </a:t>
            </a:r>
            <a:endParaRPr lang="zh-CN" altLang="en-US" sz="1400" dirty="0">
              <a:solidFill>
                <a:schemeClr val="bg1">
                  <a:lumMod val="65000"/>
                </a:schemeClr>
              </a:solidFill>
            </a:endParaRPr>
          </a:p>
        </p:txBody>
      </p:sp>
      <p:sp>
        <p:nvSpPr>
          <p:cNvPr id="9" name="矩形 8">
            <a:extLst>
              <a:ext uri="{FF2B5EF4-FFF2-40B4-BE49-F238E27FC236}">
                <a16:creationId xmlns:a16="http://schemas.microsoft.com/office/drawing/2014/main" id="{1660B1A6-354C-4067-953F-50C87EFBB44A}"/>
              </a:ext>
            </a:extLst>
          </p:cNvPr>
          <p:cNvSpPr/>
          <p:nvPr/>
        </p:nvSpPr>
        <p:spPr>
          <a:xfrm>
            <a:off x="3964511" y="3121146"/>
            <a:ext cx="1111558" cy="305711"/>
          </a:xfrm>
          <a:prstGeom prst="rect">
            <a:avLst/>
          </a:prstGeom>
          <a:gradFill>
            <a:gsLst>
              <a:gs pos="100000">
                <a:schemeClr val="accent1">
                  <a:lumMod val="75000"/>
                </a:schemeClr>
              </a:gs>
              <a:gs pos="21000">
                <a:schemeClr val="accent3">
                  <a:lumMod val="50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PART ONE</a:t>
            </a:r>
            <a:endParaRPr lang="zh-CN" altLang="en-US" sz="1200">
              <a:latin typeface="+mj-lt"/>
            </a:endParaRPr>
          </a:p>
        </p:txBody>
      </p:sp>
    </p:spTree>
    <p:extLst>
      <p:ext uri="{BB962C8B-B14F-4D97-AF65-F5344CB8AC3E}">
        <p14:creationId xmlns:p14="http://schemas.microsoft.com/office/powerpoint/2010/main" val="1974502815"/>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52" presetClass="entr" presetSubtype="0" fill="hold" grpId="0" nodeType="clickEffect">
                                  <p:stCondLst>
                                    <p:cond delay="0"/>
                                  </p:stCondLst>
                                  <p:iterate type="wd">
                                    <p:tmPct val="10000"/>
                                  </p:iterate>
                                  <p:childTnLst>
                                    <p:set>
                                      <p:cBhvr>
                                        <p:cTn id="14" dur="1" fill="hold">
                                          <p:stCondLst>
                                            <p:cond delay="0"/>
                                          </p:stCondLst>
                                        </p:cTn>
                                        <p:tgtEl>
                                          <p:spTgt spid="5"/>
                                        </p:tgtEl>
                                        <p:attrNameLst>
                                          <p:attrName>style.visibility</p:attrName>
                                        </p:attrNameLst>
                                      </p:cBhvr>
                                      <p:to>
                                        <p:strVal val="visible"/>
                                      </p:to>
                                    </p:set>
                                    <p:animScale>
                                      <p:cBhvr>
                                        <p:cTn id="15"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5"/>
                                        </p:tgtEl>
                                        <p:attrNameLst>
                                          <p:attrName>ppt_x</p:attrName>
                                          <p:attrName>ppt_y</p:attrName>
                                        </p:attrNameLst>
                                      </p:cBhvr>
                                    </p:animMotion>
                                    <p:animEffect transition="in" filter="fade">
                                      <p:cBhvr>
                                        <p:cTn id="17" dur="1000"/>
                                        <p:tgtEl>
                                          <p:spTgt spid="5"/>
                                        </p:tgtEl>
                                      </p:cBhvr>
                                    </p:animEffect>
                                  </p:childTnLst>
                                </p:cTn>
                              </p:par>
                            </p:childTnLst>
                          </p:cTn>
                        </p:par>
                        <p:par>
                          <p:cTn id="18" fill="hold">
                            <p:stCondLst>
                              <p:cond delay="13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
                                        </p:tgtEl>
                                        <p:attrNameLst>
                                          <p:attrName>ppt_y</p:attrName>
                                        </p:attrNameLst>
                                      </p:cBhvr>
                                      <p:tavLst>
                                        <p:tav tm="0">
                                          <p:val>
                                            <p:strVal val="#ppt_y"/>
                                          </p:val>
                                        </p:tav>
                                        <p:tav tm="100000">
                                          <p:val>
                                            <p:strVal val="#ppt_y"/>
                                          </p:val>
                                        </p:tav>
                                      </p:tavLst>
                                    </p:anim>
                                    <p:anim calcmode="lin" valueType="num">
                                      <p:cBhvr>
                                        <p:cTn id="23"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7" presetClass="entr" presetSubtype="10"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fltVal val="0"/>
                                          </p:val>
                                        </p:tav>
                                        <p:tav tm="100000">
                                          <p:val>
                                            <p:strVal val="#ppt_w"/>
                                          </p:val>
                                        </p:tav>
                                      </p:tavLst>
                                    </p:anim>
                                    <p:anim calcmode="lin" valueType="num">
                                      <p:cBhvr>
                                        <p:cTn id="31" dur="500" fill="hold"/>
                                        <p:tgtEl>
                                          <p:spTgt spid="7"/>
                                        </p:tgtEl>
                                        <p:attrNameLst>
                                          <p:attrName>ppt_h</p:attrName>
                                        </p:attrNameLst>
                                      </p:cBhvr>
                                      <p:tavLst>
                                        <p:tav tm="0">
                                          <p:val>
                                            <p:strVal val="#ppt_h"/>
                                          </p:val>
                                        </p:tav>
                                        <p:tav tm="100000">
                                          <p:val>
                                            <p:strVal val="#ppt_h"/>
                                          </p:val>
                                        </p:tav>
                                      </p:tavLst>
                                    </p:anim>
                                  </p:childTnLst>
                                </p:cTn>
                              </p:par>
                            </p:childTnLst>
                          </p:cTn>
                        </p:par>
                        <p:par>
                          <p:cTn id="32" fill="hold">
                            <p:stCondLst>
                              <p:cond delay="500"/>
                            </p:stCondLst>
                            <p:childTnLst>
                              <p:par>
                                <p:cTn id="33" presetID="42" presetClass="entr" presetSubtype="0"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0"/>
                                        <p:tgtEl>
                                          <p:spTgt spid="8"/>
                                        </p:tgtEl>
                                      </p:cBhvr>
                                    </p:animEffect>
                                    <p:anim calcmode="lin" valueType="num">
                                      <p:cBhvr>
                                        <p:cTn id="36" dur="1000" fill="hold"/>
                                        <p:tgtEl>
                                          <p:spTgt spid="8"/>
                                        </p:tgtEl>
                                        <p:attrNameLst>
                                          <p:attrName>ppt_x</p:attrName>
                                        </p:attrNameLst>
                                      </p:cBhvr>
                                      <p:tavLst>
                                        <p:tav tm="0">
                                          <p:val>
                                            <p:strVal val="#ppt_x"/>
                                          </p:val>
                                        </p:tav>
                                        <p:tav tm="100000">
                                          <p:val>
                                            <p:strVal val="#ppt_x"/>
                                          </p:val>
                                        </p:tav>
                                      </p:tavLst>
                                    </p:anim>
                                    <p:anim calcmode="lin" valueType="num">
                                      <p:cBhvr>
                                        <p:cTn id="3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1012"/>
          <p:cNvSpPr>
            <a:spLocks noChangeArrowheads="1"/>
          </p:cNvSpPr>
          <p:nvPr/>
        </p:nvSpPr>
        <p:spPr bwMode="auto">
          <a:xfrm>
            <a:off x="2815556" y="1332622"/>
            <a:ext cx="902691" cy="307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58" tIns="45729" rIns="91458" bIns="45729">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a:r>
              <a:rPr lang="zh-CN" altLang="en-US" sz="1400" b="1" dirty="0">
                <a:solidFill>
                  <a:schemeClr val="tx1">
                    <a:lumMod val="65000"/>
                    <a:lumOff val="35000"/>
                  </a:schemeClr>
                </a:solidFill>
                <a:latin typeface="微软雅黑" pitchFamily="34" charset="-122"/>
                <a:ea typeface="微软雅黑" pitchFamily="34" charset="-122"/>
                <a:sym typeface="Arial" pitchFamily="34" charset="0"/>
              </a:rPr>
              <a:t>添加标题</a:t>
            </a:r>
            <a:endParaRPr lang="zh-CN" altLang="en-US" sz="1600" dirty="0">
              <a:solidFill>
                <a:schemeClr val="tx1">
                  <a:lumMod val="65000"/>
                  <a:lumOff val="35000"/>
                </a:schemeClr>
              </a:solidFill>
            </a:endParaRPr>
          </a:p>
        </p:txBody>
      </p:sp>
      <p:sp>
        <p:nvSpPr>
          <p:cNvPr id="40" name="矩形 39"/>
          <p:cNvSpPr>
            <a:spLocks noChangeArrowheads="1"/>
          </p:cNvSpPr>
          <p:nvPr/>
        </p:nvSpPr>
        <p:spPr bwMode="auto">
          <a:xfrm>
            <a:off x="2721596" y="1670864"/>
            <a:ext cx="1803400" cy="862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lIns="91458" tIns="45729" rIns="91458" bIns="45729">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just"/>
            <a:r>
              <a:rPr lang="zh-CN" altLang="en-US" sz="1000" dirty="0">
                <a:solidFill>
                  <a:schemeClr val="tx1">
                    <a:lumMod val="65000"/>
                    <a:lumOff val="35000"/>
                  </a:schemeClr>
                </a:solidFill>
                <a:latin typeface="微软雅黑" pitchFamily="34" charset="-122"/>
                <a:ea typeface="微软雅黑" pitchFamily="34" charset="-122"/>
                <a:sym typeface="微软雅黑" pitchFamily="34" charset="-122"/>
              </a:rPr>
              <a:t>在这里输入内容文本在这里输入内容文本在这里输入内容文本在这里输入内容文本在这里输入内容文本在这里输入内容文本</a:t>
            </a:r>
          </a:p>
        </p:txBody>
      </p:sp>
      <p:sp>
        <p:nvSpPr>
          <p:cNvPr id="41" name="TextBox 1014"/>
          <p:cNvSpPr>
            <a:spLocks noChangeArrowheads="1"/>
          </p:cNvSpPr>
          <p:nvPr/>
        </p:nvSpPr>
        <p:spPr bwMode="auto">
          <a:xfrm>
            <a:off x="6606272" y="1332622"/>
            <a:ext cx="902691" cy="307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58" tIns="45729" rIns="91458" bIns="45729">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a:r>
              <a:rPr lang="zh-CN" altLang="en-US" sz="1400" b="1" dirty="0">
                <a:solidFill>
                  <a:schemeClr val="tx1">
                    <a:lumMod val="65000"/>
                    <a:lumOff val="35000"/>
                  </a:schemeClr>
                </a:solidFill>
                <a:latin typeface="微软雅黑" pitchFamily="34" charset="-122"/>
                <a:ea typeface="微软雅黑" pitchFamily="34" charset="-122"/>
                <a:sym typeface="Arial" pitchFamily="34" charset="0"/>
              </a:rPr>
              <a:t>添加标题</a:t>
            </a:r>
            <a:endParaRPr lang="zh-CN" altLang="en-US" sz="1600" dirty="0">
              <a:solidFill>
                <a:schemeClr val="tx1">
                  <a:lumMod val="65000"/>
                  <a:lumOff val="35000"/>
                </a:schemeClr>
              </a:solidFill>
            </a:endParaRPr>
          </a:p>
        </p:txBody>
      </p:sp>
      <p:sp>
        <p:nvSpPr>
          <p:cNvPr id="42" name="矩形 41"/>
          <p:cNvSpPr>
            <a:spLocks noChangeArrowheads="1"/>
          </p:cNvSpPr>
          <p:nvPr/>
        </p:nvSpPr>
        <p:spPr bwMode="auto">
          <a:xfrm>
            <a:off x="6511518" y="1670864"/>
            <a:ext cx="1803400" cy="862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lIns="91458" tIns="45729" rIns="91458" bIns="45729">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just"/>
            <a:r>
              <a:rPr lang="zh-CN" altLang="en-US" sz="1000" dirty="0">
                <a:solidFill>
                  <a:schemeClr val="tx1">
                    <a:lumMod val="65000"/>
                    <a:lumOff val="35000"/>
                  </a:schemeClr>
                </a:solidFill>
                <a:latin typeface="微软雅黑" pitchFamily="34" charset="-122"/>
                <a:ea typeface="微软雅黑" pitchFamily="34" charset="-122"/>
                <a:sym typeface="微软雅黑" pitchFamily="34" charset="-122"/>
              </a:rPr>
              <a:t>在这里输入内容文本在这里输入内容文本在这里输入内容文本在这里输入内容文本在这里输入内容文本在这里输入内容文本</a:t>
            </a:r>
          </a:p>
        </p:txBody>
      </p:sp>
      <p:sp>
        <p:nvSpPr>
          <p:cNvPr id="43" name="TextBox 1016"/>
          <p:cNvSpPr>
            <a:spLocks noChangeArrowheads="1"/>
          </p:cNvSpPr>
          <p:nvPr/>
        </p:nvSpPr>
        <p:spPr bwMode="auto">
          <a:xfrm>
            <a:off x="2769518" y="3021411"/>
            <a:ext cx="902691" cy="307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58" tIns="45729" rIns="91458" bIns="45729">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a:r>
              <a:rPr lang="zh-CN" altLang="en-US" sz="1400" b="1" dirty="0">
                <a:solidFill>
                  <a:schemeClr val="tx1">
                    <a:lumMod val="65000"/>
                    <a:lumOff val="35000"/>
                  </a:schemeClr>
                </a:solidFill>
                <a:latin typeface="微软雅黑" pitchFamily="34" charset="-122"/>
                <a:ea typeface="微软雅黑" pitchFamily="34" charset="-122"/>
                <a:sym typeface="Arial" pitchFamily="34" charset="0"/>
              </a:rPr>
              <a:t>添加标题</a:t>
            </a:r>
            <a:endParaRPr lang="zh-CN" altLang="en-US" sz="1600" dirty="0">
              <a:solidFill>
                <a:schemeClr val="tx1">
                  <a:lumMod val="65000"/>
                  <a:lumOff val="35000"/>
                </a:schemeClr>
              </a:solidFill>
            </a:endParaRPr>
          </a:p>
        </p:txBody>
      </p:sp>
      <p:sp>
        <p:nvSpPr>
          <p:cNvPr id="44" name="矩形 43"/>
          <p:cNvSpPr>
            <a:spLocks noChangeArrowheads="1"/>
          </p:cNvSpPr>
          <p:nvPr/>
        </p:nvSpPr>
        <p:spPr bwMode="auto">
          <a:xfrm>
            <a:off x="2673970" y="3361241"/>
            <a:ext cx="1803400" cy="862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lIns="91458" tIns="45729" rIns="91458" bIns="45729">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just"/>
            <a:r>
              <a:rPr lang="zh-CN" altLang="en-US" sz="1000" dirty="0">
                <a:solidFill>
                  <a:schemeClr val="tx1">
                    <a:lumMod val="65000"/>
                    <a:lumOff val="35000"/>
                  </a:schemeClr>
                </a:solidFill>
                <a:latin typeface="微软雅黑" pitchFamily="34" charset="-122"/>
                <a:ea typeface="微软雅黑" pitchFamily="34" charset="-122"/>
                <a:sym typeface="微软雅黑" pitchFamily="34" charset="-122"/>
              </a:rPr>
              <a:t>在这里输入内容文本在这里输入内容文本在这里输入内容文本在这里输入内容文本在这里输入内容文本在这里输入内容文本</a:t>
            </a:r>
          </a:p>
        </p:txBody>
      </p:sp>
      <p:sp>
        <p:nvSpPr>
          <p:cNvPr id="45" name="TextBox 1056"/>
          <p:cNvSpPr>
            <a:spLocks noChangeArrowheads="1"/>
          </p:cNvSpPr>
          <p:nvPr/>
        </p:nvSpPr>
        <p:spPr bwMode="auto">
          <a:xfrm>
            <a:off x="6602303" y="3021411"/>
            <a:ext cx="902691" cy="307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58" tIns="45729" rIns="91458" bIns="45729">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a:r>
              <a:rPr lang="zh-CN" altLang="en-US" sz="1400" b="1" dirty="0">
                <a:solidFill>
                  <a:schemeClr val="tx1">
                    <a:lumMod val="65000"/>
                    <a:lumOff val="35000"/>
                  </a:schemeClr>
                </a:solidFill>
                <a:latin typeface="微软雅黑" pitchFamily="34" charset="-122"/>
                <a:ea typeface="微软雅黑" pitchFamily="34" charset="-122"/>
                <a:sym typeface="Arial" pitchFamily="34" charset="0"/>
              </a:rPr>
              <a:t>添加标题</a:t>
            </a:r>
            <a:endParaRPr lang="zh-CN" altLang="en-US" sz="1600" dirty="0">
              <a:solidFill>
                <a:schemeClr val="tx1">
                  <a:lumMod val="65000"/>
                  <a:lumOff val="35000"/>
                </a:schemeClr>
              </a:solidFill>
            </a:endParaRPr>
          </a:p>
        </p:txBody>
      </p:sp>
      <p:sp>
        <p:nvSpPr>
          <p:cNvPr id="46" name="矩形 45"/>
          <p:cNvSpPr>
            <a:spLocks noChangeArrowheads="1"/>
          </p:cNvSpPr>
          <p:nvPr/>
        </p:nvSpPr>
        <p:spPr bwMode="auto">
          <a:xfrm>
            <a:off x="6506754" y="3361241"/>
            <a:ext cx="1803400" cy="862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lIns="91458" tIns="45729" rIns="91458" bIns="45729">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just"/>
            <a:r>
              <a:rPr lang="zh-CN" altLang="en-US" sz="1000" dirty="0">
                <a:solidFill>
                  <a:schemeClr val="tx1">
                    <a:lumMod val="65000"/>
                    <a:lumOff val="35000"/>
                  </a:schemeClr>
                </a:solidFill>
                <a:latin typeface="微软雅黑" pitchFamily="34" charset="-122"/>
                <a:ea typeface="微软雅黑" pitchFamily="34" charset="-122"/>
                <a:sym typeface="微软雅黑" pitchFamily="34" charset="-122"/>
              </a:rPr>
              <a:t>在这里输入内容文本在这里输入内容文本在这里输入内容文本在这里输入内容文本在这里输入内容文本在这里输入内容文本</a:t>
            </a:r>
          </a:p>
        </p:txBody>
      </p:sp>
      <p:grpSp>
        <p:nvGrpSpPr>
          <p:cNvPr id="2" name="组合 46"/>
          <p:cNvGrpSpPr/>
          <p:nvPr/>
        </p:nvGrpSpPr>
        <p:grpSpPr>
          <a:xfrm>
            <a:off x="1157908" y="1213524"/>
            <a:ext cx="1414462" cy="1416487"/>
            <a:chOff x="1157908" y="1213148"/>
            <a:chExt cx="1414462" cy="1416050"/>
          </a:xfrm>
        </p:grpSpPr>
        <p:sp>
          <p:nvSpPr>
            <p:cNvPr id="48" name="Freeform 6"/>
            <p:cNvSpPr>
              <a:spLocks noChangeArrowheads="1"/>
            </p:cNvSpPr>
            <p:nvPr/>
          </p:nvSpPr>
          <p:spPr bwMode="auto">
            <a:xfrm>
              <a:off x="1865933" y="1487785"/>
              <a:ext cx="614362" cy="433388"/>
            </a:xfrm>
            <a:custGeom>
              <a:avLst/>
              <a:gdLst>
                <a:gd name="T0" fmla="*/ 286 w 286"/>
                <a:gd name="T1" fmla="*/ 202 h 202"/>
                <a:gd name="T2" fmla="*/ 202 w 286"/>
                <a:gd name="T3" fmla="*/ 0 h 202"/>
                <a:gd name="T4" fmla="*/ 0 w 286"/>
                <a:gd name="T5" fmla="*/ 202 h 202"/>
                <a:gd name="T6" fmla="*/ 286 w 286"/>
                <a:gd name="T7" fmla="*/ 202 h 202"/>
                <a:gd name="T8" fmla="*/ 0 60000 65536"/>
                <a:gd name="T9" fmla="*/ 0 60000 65536"/>
                <a:gd name="T10" fmla="*/ 0 60000 65536"/>
                <a:gd name="T11" fmla="*/ 0 60000 65536"/>
                <a:gd name="T12" fmla="*/ 0 w 286"/>
                <a:gd name="T13" fmla="*/ 0 h 202"/>
                <a:gd name="T14" fmla="*/ 286 w 286"/>
                <a:gd name="T15" fmla="*/ 202 h 202"/>
              </a:gdLst>
              <a:ahLst/>
              <a:cxnLst>
                <a:cxn ang="T8">
                  <a:pos x="T0" y="T1"/>
                </a:cxn>
                <a:cxn ang="T9">
                  <a:pos x="T2" y="T3"/>
                </a:cxn>
                <a:cxn ang="T10">
                  <a:pos x="T4" y="T5"/>
                </a:cxn>
                <a:cxn ang="T11">
                  <a:pos x="T6" y="T7"/>
                </a:cxn>
              </a:cxnLst>
              <a:rect l="T12" t="T13" r="T14" b="T15"/>
              <a:pathLst>
                <a:path w="286" h="202">
                  <a:moveTo>
                    <a:pt x="286" y="202"/>
                  </a:moveTo>
                  <a:cubicBezTo>
                    <a:pt x="286" y="123"/>
                    <a:pt x="254" y="52"/>
                    <a:pt x="202" y="0"/>
                  </a:cubicBezTo>
                  <a:cubicBezTo>
                    <a:pt x="0" y="202"/>
                    <a:pt x="0" y="202"/>
                    <a:pt x="0" y="202"/>
                  </a:cubicBezTo>
                  <a:cubicBezTo>
                    <a:pt x="286" y="202"/>
                    <a:pt x="286" y="202"/>
                    <a:pt x="286" y="202"/>
                  </a:cubicBezTo>
                </a:path>
              </a:pathLst>
            </a:custGeom>
            <a:solidFill>
              <a:srgbClr val="C18219"/>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a:solidFill>
                  <a:srgbClr val="C00000"/>
                </a:solidFill>
                <a:sym typeface="宋体" pitchFamily="2" charset="-122"/>
              </a:endParaRPr>
            </a:p>
          </p:txBody>
        </p:sp>
        <p:sp>
          <p:nvSpPr>
            <p:cNvPr id="49" name="Freeform 7"/>
            <p:cNvSpPr>
              <a:spLocks noChangeArrowheads="1"/>
            </p:cNvSpPr>
            <p:nvPr/>
          </p:nvSpPr>
          <p:spPr bwMode="auto">
            <a:xfrm>
              <a:off x="1865933" y="1487785"/>
              <a:ext cx="614362" cy="433388"/>
            </a:xfrm>
            <a:custGeom>
              <a:avLst/>
              <a:gdLst>
                <a:gd name="T0" fmla="*/ 202 w 286"/>
                <a:gd name="T1" fmla="*/ 0 h 202"/>
                <a:gd name="T2" fmla="*/ 0 w 286"/>
                <a:gd name="T3" fmla="*/ 202 h 202"/>
                <a:gd name="T4" fmla="*/ 286 w 286"/>
                <a:gd name="T5" fmla="*/ 202 h 202"/>
                <a:gd name="T6" fmla="*/ 286 w 286"/>
                <a:gd name="T7" fmla="*/ 202 h 202"/>
                <a:gd name="T8" fmla="*/ 202 w 286"/>
                <a:gd name="T9" fmla="*/ 0 h 202"/>
                <a:gd name="T10" fmla="*/ 0 60000 65536"/>
                <a:gd name="T11" fmla="*/ 0 60000 65536"/>
                <a:gd name="T12" fmla="*/ 0 60000 65536"/>
                <a:gd name="T13" fmla="*/ 0 60000 65536"/>
                <a:gd name="T14" fmla="*/ 0 60000 65536"/>
                <a:gd name="T15" fmla="*/ 0 w 286"/>
                <a:gd name="T16" fmla="*/ 0 h 202"/>
                <a:gd name="T17" fmla="*/ 286 w 286"/>
                <a:gd name="T18" fmla="*/ 202 h 202"/>
              </a:gdLst>
              <a:ahLst/>
              <a:cxnLst>
                <a:cxn ang="T10">
                  <a:pos x="T0" y="T1"/>
                </a:cxn>
                <a:cxn ang="T11">
                  <a:pos x="T2" y="T3"/>
                </a:cxn>
                <a:cxn ang="T12">
                  <a:pos x="T4" y="T5"/>
                </a:cxn>
                <a:cxn ang="T13">
                  <a:pos x="T6" y="T7"/>
                </a:cxn>
                <a:cxn ang="T14">
                  <a:pos x="T8" y="T9"/>
                </a:cxn>
              </a:cxnLst>
              <a:rect l="T15" t="T16" r="T17" b="T18"/>
              <a:pathLst>
                <a:path w="286" h="202">
                  <a:moveTo>
                    <a:pt x="202" y="0"/>
                  </a:moveTo>
                  <a:cubicBezTo>
                    <a:pt x="0" y="202"/>
                    <a:pt x="0" y="202"/>
                    <a:pt x="0" y="202"/>
                  </a:cubicBezTo>
                  <a:cubicBezTo>
                    <a:pt x="286" y="202"/>
                    <a:pt x="286" y="202"/>
                    <a:pt x="286" y="202"/>
                  </a:cubicBezTo>
                  <a:cubicBezTo>
                    <a:pt x="286" y="202"/>
                    <a:pt x="286" y="202"/>
                    <a:pt x="286" y="202"/>
                  </a:cubicBezTo>
                  <a:cubicBezTo>
                    <a:pt x="286" y="123"/>
                    <a:pt x="254" y="52"/>
                    <a:pt x="202" y="0"/>
                  </a:cubicBezTo>
                </a:path>
              </a:pathLst>
            </a:custGeom>
            <a:solidFill>
              <a:schemeClr val="accent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50" name="Freeform 8"/>
            <p:cNvSpPr>
              <a:spLocks noChangeArrowheads="1"/>
            </p:cNvSpPr>
            <p:nvPr/>
          </p:nvSpPr>
          <p:spPr bwMode="auto">
            <a:xfrm>
              <a:off x="1249983" y="1305223"/>
              <a:ext cx="1230312" cy="1230312"/>
            </a:xfrm>
            <a:custGeom>
              <a:avLst/>
              <a:gdLst>
                <a:gd name="T0" fmla="*/ 286 w 572"/>
                <a:gd name="T1" fmla="*/ 286 h 572"/>
                <a:gd name="T2" fmla="*/ 488 w 572"/>
                <a:gd name="T3" fmla="*/ 84 h 572"/>
                <a:gd name="T4" fmla="*/ 286 w 572"/>
                <a:gd name="T5" fmla="*/ 0 h 572"/>
                <a:gd name="T6" fmla="*/ 84 w 572"/>
                <a:gd name="T7" fmla="*/ 84 h 572"/>
                <a:gd name="T8" fmla="*/ 0 w 572"/>
                <a:gd name="T9" fmla="*/ 286 h 572"/>
                <a:gd name="T10" fmla="*/ 84 w 572"/>
                <a:gd name="T11" fmla="*/ 488 h 572"/>
                <a:gd name="T12" fmla="*/ 286 w 572"/>
                <a:gd name="T13" fmla="*/ 572 h 572"/>
                <a:gd name="T14" fmla="*/ 488 w 572"/>
                <a:gd name="T15" fmla="*/ 488 h 572"/>
                <a:gd name="T16" fmla="*/ 572 w 572"/>
                <a:gd name="T17" fmla="*/ 286 h 572"/>
                <a:gd name="T18" fmla="*/ 286 w 572"/>
                <a:gd name="T19" fmla="*/ 286 h 5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2"/>
                <a:gd name="T31" fmla="*/ 0 h 572"/>
                <a:gd name="T32" fmla="*/ 572 w 572"/>
                <a:gd name="T33" fmla="*/ 572 h 57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2" h="572">
                  <a:moveTo>
                    <a:pt x="286" y="286"/>
                  </a:moveTo>
                  <a:cubicBezTo>
                    <a:pt x="488" y="84"/>
                    <a:pt x="488" y="84"/>
                    <a:pt x="488" y="84"/>
                  </a:cubicBezTo>
                  <a:cubicBezTo>
                    <a:pt x="436" y="32"/>
                    <a:pt x="365" y="0"/>
                    <a:pt x="286" y="0"/>
                  </a:cubicBezTo>
                  <a:cubicBezTo>
                    <a:pt x="207" y="0"/>
                    <a:pt x="136" y="32"/>
                    <a:pt x="84" y="84"/>
                  </a:cubicBezTo>
                  <a:cubicBezTo>
                    <a:pt x="32" y="136"/>
                    <a:pt x="0" y="207"/>
                    <a:pt x="0" y="286"/>
                  </a:cubicBezTo>
                  <a:cubicBezTo>
                    <a:pt x="0" y="365"/>
                    <a:pt x="32" y="436"/>
                    <a:pt x="84" y="488"/>
                  </a:cubicBezTo>
                  <a:cubicBezTo>
                    <a:pt x="136" y="540"/>
                    <a:pt x="207" y="572"/>
                    <a:pt x="286" y="572"/>
                  </a:cubicBezTo>
                  <a:cubicBezTo>
                    <a:pt x="365" y="572"/>
                    <a:pt x="436" y="540"/>
                    <a:pt x="488" y="488"/>
                  </a:cubicBezTo>
                  <a:cubicBezTo>
                    <a:pt x="540" y="436"/>
                    <a:pt x="572" y="365"/>
                    <a:pt x="572" y="286"/>
                  </a:cubicBezTo>
                  <a:cubicBezTo>
                    <a:pt x="286" y="286"/>
                    <a:pt x="286" y="286"/>
                    <a:pt x="286" y="286"/>
                  </a:cubicBezTo>
                </a:path>
              </a:pathLst>
            </a:custGeom>
            <a:solidFill>
              <a:srgbClr val="D8D8D8"/>
            </a:solidFill>
            <a:ln w="9525" cmpd="sng">
              <a:solidFill>
                <a:srgbClr val="D8D8D8"/>
              </a:solidFill>
              <a:bevel/>
              <a:headEnd/>
              <a:tailEnd/>
            </a:ln>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51" name="Freeform 9"/>
            <p:cNvSpPr>
              <a:spLocks noEditPoints="1" noChangeArrowheads="1"/>
            </p:cNvSpPr>
            <p:nvPr/>
          </p:nvSpPr>
          <p:spPr bwMode="auto">
            <a:xfrm>
              <a:off x="1157908" y="1213148"/>
              <a:ext cx="1414462" cy="1416050"/>
            </a:xfrm>
            <a:custGeom>
              <a:avLst/>
              <a:gdLst>
                <a:gd name="T0" fmla="*/ 387 w 658"/>
                <a:gd name="T1" fmla="*/ 648 h 658"/>
                <a:gd name="T2" fmla="*/ 330 w 658"/>
                <a:gd name="T3" fmla="*/ 658 h 658"/>
                <a:gd name="T4" fmla="*/ 218 w 658"/>
                <a:gd name="T5" fmla="*/ 639 h 658"/>
                <a:gd name="T6" fmla="*/ 274 w 658"/>
                <a:gd name="T7" fmla="*/ 649 h 658"/>
                <a:gd name="T8" fmla="*/ 218 w 658"/>
                <a:gd name="T9" fmla="*/ 639 h 658"/>
                <a:gd name="T10" fmla="*/ 492 w 658"/>
                <a:gd name="T11" fmla="*/ 610 h 658"/>
                <a:gd name="T12" fmla="*/ 443 w 658"/>
                <a:gd name="T13" fmla="*/ 638 h 658"/>
                <a:gd name="T14" fmla="*/ 119 w 658"/>
                <a:gd name="T15" fmla="*/ 582 h 658"/>
                <a:gd name="T16" fmla="*/ 168 w 658"/>
                <a:gd name="T17" fmla="*/ 611 h 658"/>
                <a:gd name="T18" fmla="*/ 119 w 658"/>
                <a:gd name="T19" fmla="*/ 582 h 658"/>
                <a:gd name="T20" fmla="*/ 578 w 658"/>
                <a:gd name="T21" fmla="*/ 537 h 658"/>
                <a:gd name="T22" fmla="*/ 541 w 658"/>
                <a:gd name="T23" fmla="*/ 581 h 658"/>
                <a:gd name="T24" fmla="*/ 45 w 658"/>
                <a:gd name="T25" fmla="*/ 496 h 658"/>
                <a:gd name="T26" fmla="*/ 82 w 658"/>
                <a:gd name="T27" fmla="*/ 539 h 658"/>
                <a:gd name="T28" fmla="*/ 45 w 658"/>
                <a:gd name="T29" fmla="*/ 496 h 658"/>
                <a:gd name="T30" fmla="*/ 578 w 658"/>
                <a:gd name="T31" fmla="*/ 537 h 658"/>
                <a:gd name="T32" fmla="*/ 610 w 658"/>
                <a:gd name="T33" fmla="*/ 491 h 658"/>
                <a:gd name="T34" fmla="*/ 639 w 658"/>
                <a:gd name="T35" fmla="*/ 441 h 658"/>
                <a:gd name="T36" fmla="*/ 610 w 658"/>
                <a:gd name="T37" fmla="*/ 491 h 658"/>
                <a:gd name="T38" fmla="*/ 10 w 658"/>
                <a:gd name="T39" fmla="*/ 388 h 658"/>
                <a:gd name="T40" fmla="*/ 20 w 658"/>
                <a:gd name="T41" fmla="*/ 444 h 658"/>
                <a:gd name="T42" fmla="*/ 649 w 658"/>
                <a:gd name="T43" fmla="*/ 385 h 658"/>
                <a:gd name="T44" fmla="*/ 653 w 658"/>
                <a:gd name="T45" fmla="*/ 323 h 658"/>
                <a:gd name="T46" fmla="*/ 658 w 658"/>
                <a:gd name="T47" fmla="*/ 329 h 658"/>
                <a:gd name="T48" fmla="*/ 649 w 658"/>
                <a:gd name="T49" fmla="*/ 385 h 658"/>
                <a:gd name="T50" fmla="*/ 4 w 658"/>
                <a:gd name="T51" fmla="*/ 275 h 658"/>
                <a:gd name="T52" fmla="*/ 4 w 658"/>
                <a:gd name="T53" fmla="*/ 329 h 658"/>
                <a:gd name="T54" fmla="*/ 0 w 658"/>
                <a:gd name="T55" fmla="*/ 332 h 658"/>
                <a:gd name="T56" fmla="*/ 632 w 658"/>
                <a:gd name="T57" fmla="*/ 213 h 658"/>
                <a:gd name="T58" fmla="*/ 652 w 658"/>
                <a:gd name="T59" fmla="*/ 266 h 658"/>
                <a:gd name="T60" fmla="*/ 632 w 658"/>
                <a:gd name="T61" fmla="*/ 213 h 658"/>
                <a:gd name="T62" fmla="*/ 42 w 658"/>
                <a:gd name="T63" fmla="*/ 167 h 658"/>
                <a:gd name="T64" fmla="*/ 23 w 658"/>
                <a:gd name="T65" fmla="*/ 221 h 658"/>
                <a:gd name="T66" fmla="*/ 574 w 658"/>
                <a:gd name="T67" fmla="*/ 117 h 658"/>
                <a:gd name="T68" fmla="*/ 612 w 658"/>
                <a:gd name="T69" fmla="*/ 160 h 658"/>
                <a:gd name="T70" fmla="*/ 574 w 658"/>
                <a:gd name="T71" fmla="*/ 117 h 658"/>
                <a:gd name="T72" fmla="*/ 78 w 658"/>
                <a:gd name="T73" fmla="*/ 123 h 658"/>
                <a:gd name="T74" fmla="*/ 75 w 658"/>
                <a:gd name="T75" fmla="*/ 120 h 658"/>
                <a:gd name="T76" fmla="*/ 118 w 658"/>
                <a:gd name="T77" fmla="*/ 83 h 658"/>
                <a:gd name="T78" fmla="*/ 75 w 658"/>
                <a:gd name="T79" fmla="*/ 120 h 658"/>
                <a:gd name="T80" fmla="*/ 490 w 658"/>
                <a:gd name="T81" fmla="*/ 41 h 658"/>
                <a:gd name="T82" fmla="*/ 534 w 658"/>
                <a:gd name="T83" fmla="*/ 77 h 658"/>
                <a:gd name="T84" fmla="*/ 161 w 658"/>
                <a:gd name="T85" fmla="*/ 46 h 658"/>
                <a:gd name="T86" fmla="*/ 214 w 658"/>
                <a:gd name="T87" fmla="*/ 25 h 658"/>
                <a:gd name="T88" fmla="*/ 161 w 658"/>
                <a:gd name="T89" fmla="*/ 46 h 658"/>
                <a:gd name="T90" fmla="*/ 382 w 658"/>
                <a:gd name="T91" fmla="*/ 4 h 658"/>
                <a:gd name="T92" fmla="*/ 436 w 658"/>
                <a:gd name="T93" fmla="*/ 22 h 658"/>
                <a:gd name="T94" fmla="*/ 268 w 658"/>
                <a:gd name="T95" fmla="*/ 5 h 658"/>
                <a:gd name="T96" fmla="*/ 325 w 658"/>
                <a:gd name="T97" fmla="*/ 4 h 658"/>
                <a:gd name="T98" fmla="*/ 268 w 658"/>
                <a:gd name="T99" fmla="*/ 5 h 65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658"/>
                <a:gd name="T151" fmla="*/ 0 h 658"/>
                <a:gd name="T152" fmla="*/ 658 w 658"/>
                <a:gd name="T153" fmla="*/ 658 h 658"/>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658" h="658">
                  <a:moveTo>
                    <a:pt x="330" y="653"/>
                  </a:moveTo>
                  <a:cubicBezTo>
                    <a:pt x="350" y="653"/>
                    <a:pt x="368" y="652"/>
                    <a:pt x="387" y="648"/>
                  </a:cubicBezTo>
                  <a:cubicBezTo>
                    <a:pt x="387" y="653"/>
                    <a:pt x="387" y="653"/>
                    <a:pt x="387" y="653"/>
                  </a:cubicBezTo>
                  <a:cubicBezTo>
                    <a:pt x="369" y="656"/>
                    <a:pt x="350" y="658"/>
                    <a:pt x="330" y="658"/>
                  </a:cubicBezTo>
                  <a:cubicBezTo>
                    <a:pt x="330" y="653"/>
                    <a:pt x="330" y="653"/>
                    <a:pt x="330" y="653"/>
                  </a:cubicBezTo>
                  <a:moveTo>
                    <a:pt x="218" y="639"/>
                  </a:moveTo>
                  <a:cubicBezTo>
                    <a:pt x="220" y="635"/>
                    <a:pt x="220" y="635"/>
                    <a:pt x="220" y="635"/>
                  </a:cubicBezTo>
                  <a:cubicBezTo>
                    <a:pt x="237" y="641"/>
                    <a:pt x="255" y="646"/>
                    <a:pt x="274" y="649"/>
                  </a:cubicBezTo>
                  <a:cubicBezTo>
                    <a:pt x="273" y="653"/>
                    <a:pt x="273" y="653"/>
                    <a:pt x="273" y="653"/>
                  </a:cubicBezTo>
                  <a:cubicBezTo>
                    <a:pt x="254" y="650"/>
                    <a:pt x="236" y="645"/>
                    <a:pt x="218" y="639"/>
                  </a:cubicBezTo>
                  <a:moveTo>
                    <a:pt x="441" y="634"/>
                  </a:moveTo>
                  <a:cubicBezTo>
                    <a:pt x="459" y="627"/>
                    <a:pt x="476" y="619"/>
                    <a:pt x="492" y="610"/>
                  </a:cubicBezTo>
                  <a:cubicBezTo>
                    <a:pt x="494" y="614"/>
                    <a:pt x="494" y="614"/>
                    <a:pt x="494" y="614"/>
                  </a:cubicBezTo>
                  <a:cubicBezTo>
                    <a:pt x="478" y="623"/>
                    <a:pt x="461" y="631"/>
                    <a:pt x="443" y="638"/>
                  </a:cubicBezTo>
                  <a:cubicBezTo>
                    <a:pt x="441" y="634"/>
                    <a:pt x="441" y="634"/>
                    <a:pt x="441" y="634"/>
                  </a:cubicBezTo>
                  <a:moveTo>
                    <a:pt x="119" y="582"/>
                  </a:moveTo>
                  <a:cubicBezTo>
                    <a:pt x="122" y="579"/>
                    <a:pt x="122" y="579"/>
                    <a:pt x="122" y="579"/>
                  </a:cubicBezTo>
                  <a:cubicBezTo>
                    <a:pt x="136" y="591"/>
                    <a:pt x="152" y="602"/>
                    <a:pt x="168" y="611"/>
                  </a:cubicBezTo>
                  <a:cubicBezTo>
                    <a:pt x="166" y="615"/>
                    <a:pt x="166" y="615"/>
                    <a:pt x="166" y="615"/>
                  </a:cubicBezTo>
                  <a:cubicBezTo>
                    <a:pt x="149" y="606"/>
                    <a:pt x="134" y="595"/>
                    <a:pt x="119" y="582"/>
                  </a:cubicBezTo>
                  <a:moveTo>
                    <a:pt x="538" y="577"/>
                  </a:moveTo>
                  <a:cubicBezTo>
                    <a:pt x="553" y="565"/>
                    <a:pt x="566" y="552"/>
                    <a:pt x="578" y="537"/>
                  </a:cubicBezTo>
                  <a:cubicBezTo>
                    <a:pt x="582" y="540"/>
                    <a:pt x="582" y="540"/>
                    <a:pt x="582" y="540"/>
                  </a:cubicBezTo>
                  <a:cubicBezTo>
                    <a:pt x="569" y="555"/>
                    <a:pt x="556" y="568"/>
                    <a:pt x="541" y="581"/>
                  </a:cubicBezTo>
                  <a:cubicBezTo>
                    <a:pt x="538" y="577"/>
                    <a:pt x="538" y="577"/>
                    <a:pt x="538" y="577"/>
                  </a:cubicBezTo>
                  <a:moveTo>
                    <a:pt x="45" y="496"/>
                  </a:moveTo>
                  <a:cubicBezTo>
                    <a:pt x="49" y="493"/>
                    <a:pt x="49" y="493"/>
                    <a:pt x="49" y="493"/>
                  </a:cubicBezTo>
                  <a:cubicBezTo>
                    <a:pt x="59" y="510"/>
                    <a:pt x="70" y="525"/>
                    <a:pt x="82" y="539"/>
                  </a:cubicBezTo>
                  <a:cubicBezTo>
                    <a:pt x="78" y="542"/>
                    <a:pt x="78" y="542"/>
                    <a:pt x="78" y="542"/>
                  </a:cubicBezTo>
                  <a:cubicBezTo>
                    <a:pt x="66" y="528"/>
                    <a:pt x="55" y="512"/>
                    <a:pt x="45" y="496"/>
                  </a:cubicBezTo>
                  <a:moveTo>
                    <a:pt x="578" y="537"/>
                  </a:moveTo>
                  <a:cubicBezTo>
                    <a:pt x="578" y="537"/>
                    <a:pt x="578" y="537"/>
                    <a:pt x="578" y="537"/>
                  </a:cubicBezTo>
                  <a:cubicBezTo>
                    <a:pt x="578" y="537"/>
                    <a:pt x="578" y="537"/>
                    <a:pt x="578" y="537"/>
                  </a:cubicBezTo>
                  <a:moveTo>
                    <a:pt x="610" y="491"/>
                  </a:moveTo>
                  <a:cubicBezTo>
                    <a:pt x="620" y="475"/>
                    <a:pt x="628" y="457"/>
                    <a:pt x="634" y="440"/>
                  </a:cubicBezTo>
                  <a:cubicBezTo>
                    <a:pt x="639" y="441"/>
                    <a:pt x="639" y="441"/>
                    <a:pt x="639" y="441"/>
                  </a:cubicBezTo>
                  <a:cubicBezTo>
                    <a:pt x="632" y="459"/>
                    <a:pt x="624" y="477"/>
                    <a:pt x="614" y="493"/>
                  </a:cubicBezTo>
                  <a:cubicBezTo>
                    <a:pt x="610" y="491"/>
                    <a:pt x="610" y="491"/>
                    <a:pt x="610" y="491"/>
                  </a:cubicBezTo>
                  <a:moveTo>
                    <a:pt x="5" y="389"/>
                  </a:moveTo>
                  <a:cubicBezTo>
                    <a:pt x="10" y="388"/>
                    <a:pt x="10" y="388"/>
                    <a:pt x="10" y="388"/>
                  </a:cubicBezTo>
                  <a:cubicBezTo>
                    <a:pt x="13" y="407"/>
                    <a:pt x="18" y="425"/>
                    <a:pt x="25" y="442"/>
                  </a:cubicBezTo>
                  <a:cubicBezTo>
                    <a:pt x="20" y="444"/>
                    <a:pt x="20" y="444"/>
                    <a:pt x="20" y="444"/>
                  </a:cubicBezTo>
                  <a:cubicBezTo>
                    <a:pt x="14" y="426"/>
                    <a:pt x="9" y="408"/>
                    <a:pt x="5" y="389"/>
                  </a:cubicBezTo>
                  <a:moveTo>
                    <a:pt x="649" y="385"/>
                  </a:moveTo>
                  <a:cubicBezTo>
                    <a:pt x="652" y="367"/>
                    <a:pt x="653" y="348"/>
                    <a:pt x="653" y="329"/>
                  </a:cubicBezTo>
                  <a:cubicBezTo>
                    <a:pt x="653" y="327"/>
                    <a:pt x="653" y="325"/>
                    <a:pt x="653" y="323"/>
                  </a:cubicBezTo>
                  <a:cubicBezTo>
                    <a:pt x="658" y="323"/>
                    <a:pt x="658" y="323"/>
                    <a:pt x="658" y="323"/>
                  </a:cubicBezTo>
                  <a:cubicBezTo>
                    <a:pt x="658" y="325"/>
                    <a:pt x="658" y="327"/>
                    <a:pt x="658" y="329"/>
                  </a:cubicBezTo>
                  <a:cubicBezTo>
                    <a:pt x="658" y="348"/>
                    <a:pt x="657" y="367"/>
                    <a:pt x="653" y="386"/>
                  </a:cubicBezTo>
                  <a:cubicBezTo>
                    <a:pt x="649" y="385"/>
                    <a:pt x="649" y="385"/>
                    <a:pt x="649" y="385"/>
                  </a:cubicBezTo>
                  <a:moveTo>
                    <a:pt x="0" y="329"/>
                  </a:moveTo>
                  <a:cubicBezTo>
                    <a:pt x="0" y="310"/>
                    <a:pt x="1" y="292"/>
                    <a:pt x="4" y="275"/>
                  </a:cubicBezTo>
                  <a:cubicBezTo>
                    <a:pt x="9" y="276"/>
                    <a:pt x="9" y="276"/>
                    <a:pt x="9" y="276"/>
                  </a:cubicBezTo>
                  <a:cubicBezTo>
                    <a:pt x="6" y="293"/>
                    <a:pt x="4" y="311"/>
                    <a:pt x="4" y="329"/>
                  </a:cubicBezTo>
                  <a:cubicBezTo>
                    <a:pt x="4" y="330"/>
                    <a:pt x="4" y="331"/>
                    <a:pt x="4" y="332"/>
                  </a:cubicBezTo>
                  <a:cubicBezTo>
                    <a:pt x="0" y="332"/>
                    <a:pt x="0" y="332"/>
                    <a:pt x="0" y="332"/>
                  </a:cubicBezTo>
                  <a:cubicBezTo>
                    <a:pt x="0" y="331"/>
                    <a:pt x="0" y="330"/>
                    <a:pt x="0" y="329"/>
                  </a:cubicBezTo>
                  <a:moveTo>
                    <a:pt x="632" y="213"/>
                  </a:moveTo>
                  <a:cubicBezTo>
                    <a:pt x="637" y="211"/>
                    <a:pt x="637" y="211"/>
                    <a:pt x="637" y="211"/>
                  </a:cubicBezTo>
                  <a:cubicBezTo>
                    <a:pt x="643" y="229"/>
                    <a:pt x="649" y="247"/>
                    <a:pt x="652" y="266"/>
                  </a:cubicBezTo>
                  <a:cubicBezTo>
                    <a:pt x="648" y="267"/>
                    <a:pt x="648" y="267"/>
                    <a:pt x="648" y="267"/>
                  </a:cubicBezTo>
                  <a:cubicBezTo>
                    <a:pt x="644" y="249"/>
                    <a:pt x="639" y="230"/>
                    <a:pt x="632" y="213"/>
                  </a:cubicBezTo>
                  <a:moveTo>
                    <a:pt x="18" y="219"/>
                  </a:moveTo>
                  <a:cubicBezTo>
                    <a:pt x="25" y="201"/>
                    <a:pt x="33" y="184"/>
                    <a:pt x="42" y="167"/>
                  </a:cubicBezTo>
                  <a:cubicBezTo>
                    <a:pt x="46" y="169"/>
                    <a:pt x="46" y="169"/>
                    <a:pt x="46" y="169"/>
                  </a:cubicBezTo>
                  <a:cubicBezTo>
                    <a:pt x="37" y="186"/>
                    <a:pt x="29" y="203"/>
                    <a:pt x="23" y="221"/>
                  </a:cubicBezTo>
                  <a:cubicBezTo>
                    <a:pt x="18" y="219"/>
                    <a:pt x="18" y="219"/>
                    <a:pt x="18" y="219"/>
                  </a:cubicBezTo>
                  <a:moveTo>
                    <a:pt x="574" y="117"/>
                  </a:moveTo>
                  <a:cubicBezTo>
                    <a:pt x="578" y="113"/>
                    <a:pt x="578" y="113"/>
                    <a:pt x="578" y="113"/>
                  </a:cubicBezTo>
                  <a:cubicBezTo>
                    <a:pt x="590" y="128"/>
                    <a:pt x="602" y="143"/>
                    <a:pt x="612" y="160"/>
                  </a:cubicBezTo>
                  <a:cubicBezTo>
                    <a:pt x="607" y="162"/>
                    <a:pt x="607" y="162"/>
                    <a:pt x="607" y="162"/>
                  </a:cubicBezTo>
                  <a:cubicBezTo>
                    <a:pt x="598" y="146"/>
                    <a:pt x="587" y="131"/>
                    <a:pt x="574" y="117"/>
                  </a:cubicBezTo>
                  <a:moveTo>
                    <a:pt x="78" y="123"/>
                  </a:moveTo>
                  <a:cubicBezTo>
                    <a:pt x="78" y="123"/>
                    <a:pt x="78" y="123"/>
                    <a:pt x="78" y="123"/>
                  </a:cubicBezTo>
                  <a:cubicBezTo>
                    <a:pt x="78" y="123"/>
                    <a:pt x="78" y="123"/>
                    <a:pt x="78" y="123"/>
                  </a:cubicBezTo>
                  <a:moveTo>
                    <a:pt x="75" y="120"/>
                  </a:moveTo>
                  <a:cubicBezTo>
                    <a:pt x="87" y="105"/>
                    <a:pt x="100" y="92"/>
                    <a:pt x="115" y="79"/>
                  </a:cubicBezTo>
                  <a:cubicBezTo>
                    <a:pt x="118" y="83"/>
                    <a:pt x="118" y="83"/>
                    <a:pt x="118" y="83"/>
                  </a:cubicBezTo>
                  <a:cubicBezTo>
                    <a:pt x="103" y="95"/>
                    <a:pt x="90" y="108"/>
                    <a:pt x="78" y="123"/>
                  </a:cubicBezTo>
                  <a:cubicBezTo>
                    <a:pt x="75" y="120"/>
                    <a:pt x="75" y="120"/>
                    <a:pt x="75" y="120"/>
                  </a:cubicBezTo>
                  <a:moveTo>
                    <a:pt x="487" y="46"/>
                  </a:moveTo>
                  <a:cubicBezTo>
                    <a:pt x="490" y="41"/>
                    <a:pt x="490" y="41"/>
                    <a:pt x="490" y="41"/>
                  </a:cubicBezTo>
                  <a:cubicBezTo>
                    <a:pt x="506" y="51"/>
                    <a:pt x="522" y="62"/>
                    <a:pt x="537" y="74"/>
                  </a:cubicBezTo>
                  <a:cubicBezTo>
                    <a:pt x="534" y="77"/>
                    <a:pt x="534" y="77"/>
                    <a:pt x="534" y="77"/>
                  </a:cubicBezTo>
                  <a:cubicBezTo>
                    <a:pt x="519" y="65"/>
                    <a:pt x="504" y="55"/>
                    <a:pt x="487" y="46"/>
                  </a:cubicBezTo>
                  <a:moveTo>
                    <a:pt x="161" y="46"/>
                  </a:moveTo>
                  <a:cubicBezTo>
                    <a:pt x="177" y="36"/>
                    <a:pt x="195" y="28"/>
                    <a:pt x="213" y="21"/>
                  </a:cubicBezTo>
                  <a:cubicBezTo>
                    <a:pt x="214" y="25"/>
                    <a:pt x="214" y="25"/>
                    <a:pt x="214" y="25"/>
                  </a:cubicBezTo>
                  <a:cubicBezTo>
                    <a:pt x="197" y="32"/>
                    <a:pt x="180" y="40"/>
                    <a:pt x="164" y="50"/>
                  </a:cubicBezTo>
                  <a:cubicBezTo>
                    <a:pt x="161" y="46"/>
                    <a:pt x="161" y="46"/>
                    <a:pt x="161" y="46"/>
                  </a:cubicBezTo>
                  <a:moveTo>
                    <a:pt x="381" y="9"/>
                  </a:moveTo>
                  <a:cubicBezTo>
                    <a:pt x="382" y="4"/>
                    <a:pt x="382" y="4"/>
                    <a:pt x="382" y="4"/>
                  </a:cubicBezTo>
                  <a:cubicBezTo>
                    <a:pt x="401" y="7"/>
                    <a:pt x="419" y="12"/>
                    <a:pt x="437" y="18"/>
                  </a:cubicBezTo>
                  <a:cubicBezTo>
                    <a:pt x="436" y="22"/>
                    <a:pt x="436" y="22"/>
                    <a:pt x="436" y="22"/>
                  </a:cubicBezTo>
                  <a:cubicBezTo>
                    <a:pt x="418" y="16"/>
                    <a:pt x="400" y="12"/>
                    <a:pt x="381" y="9"/>
                  </a:cubicBezTo>
                  <a:moveTo>
                    <a:pt x="268" y="5"/>
                  </a:moveTo>
                  <a:cubicBezTo>
                    <a:pt x="286" y="2"/>
                    <a:pt x="305" y="0"/>
                    <a:pt x="325" y="0"/>
                  </a:cubicBezTo>
                  <a:cubicBezTo>
                    <a:pt x="325" y="4"/>
                    <a:pt x="325" y="4"/>
                    <a:pt x="325" y="4"/>
                  </a:cubicBezTo>
                  <a:cubicBezTo>
                    <a:pt x="306" y="5"/>
                    <a:pt x="287" y="7"/>
                    <a:pt x="269" y="10"/>
                  </a:cubicBezTo>
                  <a:cubicBezTo>
                    <a:pt x="268" y="5"/>
                    <a:pt x="268" y="5"/>
                    <a:pt x="268" y="5"/>
                  </a:cubicBezTo>
                </a:path>
              </a:pathLst>
            </a:custGeom>
            <a:solidFill>
              <a:srgbClr val="C00000"/>
            </a:solidFill>
            <a:ln>
              <a:solidFill>
                <a:schemeClr val="accent1"/>
              </a:solidFill>
            </a:ln>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52" name="Freeform 12"/>
            <p:cNvSpPr>
              <a:spLocks noEditPoints="1" noChangeArrowheads="1"/>
            </p:cNvSpPr>
            <p:nvPr/>
          </p:nvSpPr>
          <p:spPr bwMode="auto">
            <a:xfrm>
              <a:off x="1427783" y="2478385"/>
              <a:ext cx="792162" cy="107950"/>
            </a:xfrm>
            <a:custGeom>
              <a:avLst/>
              <a:gdLst>
                <a:gd name="T0" fmla="*/ 366 w 368"/>
                <a:gd name="T1" fmla="*/ 22 h 50"/>
                <a:gd name="T2" fmla="*/ 315 w 368"/>
                <a:gd name="T3" fmla="*/ 46 h 50"/>
                <a:gd name="T4" fmla="*/ 317 w 368"/>
                <a:gd name="T5" fmla="*/ 50 h 50"/>
                <a:gd name="T6" fmla="*/ 368 w 368"/>
                <a:gd name="T7" fmla="*/ 26 h 50"/>
                <a:gd name="T8" fmla="*/ 366 w 368"/>
                <a:gd name="T9" fmla="*/ 22 h 50"/>
                <a:gd name="T10" fmla="*/ 8 w 368"/>
                <a:gd name="T11" fmla="*/ 0 h 50"/>
                <a:gd name="T12" fmla="*/ 0 w 368"/>
                <a:gd name="T13" fmla="*/ 0 h 50"/>
                <a:gd name="T14" fmla="*/ 40 w 368"/>
                <a:gd name="T15" fmla="*/ 27 h 50"/>
                <a:gd name="T16" fmla="*/ 42 w 368"/>
                <a:gd name="T17" fmla="*/ 23 h 50"/>
                <a:gd name="T18" fmla="*/ 8 w 368"/>
                <a:gd name="T19" fmla="*/ 0 h 5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68"/>
                <a:gd name="T31" fmla="*/ 0 h 50"/>
                <a:gd name="T32" fmla="*/ 368 w 368"/>
                <a:gd name="T33" fmla="*/ 50 h 5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68" h="50">
                  <a:moveTo>
                    <a:pt x="366" y="22"/>
                  </a:moveTo>
                  <a:cubicBezTo>
                    <a:pt x="350" y="31"/>
                    <a:pt x="333" y="39"/>
                    <a:pt x="315" y="46"/>
                  </a:cubicBezTo>
                  <a:cubicBezTo>
                    <a:pt x="317" y="50"/>
                    <a:pt x="317" y="50"/>
                    <a:pt x="317" y="50"/>
                  </a:cubicBezTo>
                  <a:cubicBezTo>
                    <a:pt x="335" y="43"/>
                    <a:pt x="352" y="35"/>
                    <a:pt x="368" y="26"/>
                  </a:cubicBezTo>
                  <a:cubicBezTo>
                    <a:pt x="366" y="22"/>
                    <a:pt x="366" y="22"/>
                    <a:pt x="366" y="22"/>
                  </a:cubicBezTo>
                  <a:moveTo>
                    <a:pt x="8" y="0"/>
                  </a:moveTo>
                  <a:cubicBezTo>
                    <a:pt x="0" y="0"/>
                    <a:pt x="0" y="0"/>
                    <a:pt x="0" y="0"/>
                  </a:cubicBezTo>
                  <a:cubicBezTo>
                    <a:pt x="13" y="10"/>
                    <a:pt x="26" y="19"/>
                    <a:pt x="40" y="27"/>
                  </a:cubicBezTo>
                  <a:cubicBezTo>
                    <a:pt x="42" y="23"/>
                    <a:pt x="42" y="23"/>
                    <a:pt x="42" y="23"/>
                  </a:cubicBezTo>
                  <a:cubicBezTo>
                    <a:pt x="30" y="16"/>
                    <a:pt x="19" y="9"/>
                    <a:pt x="8" y="0"/>
                  </a:cubicBezTo>
                </a:path>
              </a:pathLst>
            </a:custGeom>
            <a:solidFill>
              <a:srgbClr val="F83003"/>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53" name="TextBox 682"/>
            <p:cNvSpPr>
              <a:spLocks noChangeArrowheads="1"/>
            </p:cNvSpPr>
            <p:nvPr/>
          </p:nvSpPr>
          <p:spPr bwMode="auto">
            <a:xfrm>
              <a:off x="1419845" y="1703685"/>
              <a:ext cx="418631" cy="399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r>
                <a:rPr lang="en-US" sz="2000" b="1" dirty="0">
                  <a:solidFill>
                    <a:schemeClr val="tx1">
                      <a:lumMod val="65000"/>
                      <a:lumOff val="35000"/>
                    </a:schemeClr>
                  </a:solidFill>
                  <a:latin typeface="方正中等线简体" pitchFamily="2" charset="-122"/>
                  <a:ea typeface="方正中等线简体" pitchFamily="2" charset="-122"/>
                </a:rPr>
                <a:t>8</a:t>
              </a:r>
              <a:r>
                <a:rPr lang="en-US" sz="1600" b="1" dirty="0">
                  <a:solidFill>
                    <a:schemeClr val="tx1">
                      <a:lumMod val="65000"/>
                      <a:lumOff val="35000"/>
                    </a:schemeClr>
                  </a:solidFill>
                  <a:latin typeface="方正中等线简体" pitchFamily="2" charset="-122"/>
                  <a:ea typeface="方正中等线简体" pitchFamily="2" charset="-122"/>
                </a:rPr>
                <a:t>%</a:t>
              </a:r>
              <a:endParaRPr lang="zh-CN" altLang="en-US" sz="1600" b="1" dirty="0">
                <a:solidFill>
                  <a:schemeClr val="tx1">
                    <a:lumMod val="65000"/>
                    <a:lumOff val="35000"/>
                  </a:schemeClr>
                </a:solidFill>
                <a:latin typeface="方正中等线简体" pitchFamily="2" charset="-122"/>
                <a:ea typeface="方正中等线简体" pitchFamily="2" charset="-122"/>
              </a:endParaRPr>
            </a:p>
          </p:txBody>
        </p:sp>
      </p:grpSp>
      <p:grpSp>
        <p:nvGrpSpPr>
          <p:cNvPr id="3" name="组合 53"/>
          <p:cNvGrpSpPr/>
          <p:nvPr/>
        </p:nvGrpSpPr>
        <p:grpSpPr>
          <a:xfrm>
            <a:off x="4782729" y="1234166"/>
            <a:ext cx="1643063" cy="1414900"/>
            <a:chOff x="4782729" y="1233785"/>
            <a:chExt cx="1643063" cy="1414463"/>
          </a:xfrm>
        </p:grpSpPr>
        <p:sp>
          <p:nvSpPr>
            <p:cNvPr id="55" name="Freeform 636"/>
            <p:cNvSpPr>
              <a:spLocks noChangeArrowheads="1"/>
            </p:cNvSpPr>
            <p:nvPr/>
          </p:nvSpPr>
          <p:spPr bwMode="auto">
            <a:xfrm>
              <a:off x="5170079" y="1325860"/>
              <a:ext cx="1049338" cy="615950"/>
            </a:xfrm>
            <a:custGeom>
              <a:avLst/>
              <a:gdLst>
                <a:gd name="T0" fmla="*/ 404 w 488"/>
                <a:gd name="T1" fmla="*/ 84 h 286"/>
                <a:gd name="T2" fmla="*/ 202 w 488"/>
                <a:gd name="T3" fmla="*/ 0 h 286"/>
                <a:gd name="T4" fmla="*/ 0 w 488"/>
                <a:gd name="T5" fmla="*/ 84 h 286"/>
                <a:gd name="T6" fmla="*/ 202 w 488"/>
                <a:gd name="T7" fmla="*/ 286 h 286"/>
                <a:gd name="T8" fmla="*/ 488 w 488"/>
                <a:gd name="T9" fmla="*/ 286 h 286"/>
                <a:gd name="T10" fmla="*/ 404 w 488"/>
                <a:gd name="T11" fmla="*/ 84 h 286"/>
                <a:gd name="T12" fmla="*/ 0 60000 65536"/>
                <a:gd name="T13" fmla="*/ 0 60000 65536"/>
                <a:gd name="T14" fmla="*/ 0 60000 65536"/>
                <a:gd name="T15" fmla="*/ 0 60000 65536"/>
                <a:gd name="T16" fmla="*/ 0 60000 65536"/>
                <a:gd name="T17" fmla="*/ 0 60000 65536"/>
                <a:gd name="T18" fmla="*/ 0 w 488"/>
                <a:gd name="T19" fmla="*/ 0 h 286"/>
                <a:gd name="T20" fmla="*/ 488 w 488"/>
                <a:gd name="T21" fmla="*/ 286 h 286"/>
              </a:gdLst>
              <a:ahLst/>
              <a:cxnLst>
                <a:cxn ang="T12">
                  <a:pos x="T0" y="T1"/>
                </a:cxn>
                <a:cxn ang="T13">
                  <a:pos x="T2" y="T3"/>
                </a:cxn>
                <a:cxn ang="T14">
                  <a:pos x="T4" y="T5"/>
                </a:cxn>
                <a:cxn ang="T15">
                  <a:pos x="T6" y="T7"/>
                </a:cxn>
                <a:cxn ang="T16">
                  <a:pos x="T8" y="T9"/>
                </a:cxn>
                <a:cxn ang="T17">
                  <a:pos x="T10" y="T11"/>
                </a:cxn>
              </a:cxnLst>
              <a:rect l="T18" t="T19" r="T20" b="T21"/>
              <a:pathLst>
                <a:path w="488" h="286">
                  <a:moveTo>
                    <a:pt x="404" y="84"/>
                  </a:moveTo>
                  <a:cubicBezTo>
                    <a:pt x="352" y="32"/>
                    <a:pt x="281" y="0"/>
                    <a:pt x="202" y="0"/>
                  </a:cubicBezTo>
                  <a:cubicBezTo>
                    <a:pt x="123" y="0"/>
                    <a:pt x="52" y="32"/>
                    <a:pt x="0" y="84"/>
                  </a:cubicBezTo>
                  <a:cubicBezTo>
                    <a:pt x="202" y="286"/>
                    <a:pt x="202" y="286"/>
                    <a:pt x="202" y="286"/>
                  </a:cubicBezTo>
                  <a:cubicBezTo>
                    <a:pt x="488" y="286"/>
                    <a:pt x="488" y="286"/>
                    <a:pt x="488" y="286"/>
                  </a:cubicBezTo>
                  <a:cubicBezTo>
                    <a:pt x="488" y="207"/>
                    <a:pt x="456" y="135"/>
                    <a:pt x="404" y="84"/>
                  </a:cubicBezTo>
                </a:path>
              </a:pathLst>
            </a:custGeom>
            <a:solidFill>
              <a:srgbClr val="7C7B3A"/>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a:solidFill>
                  <a:srgbClr val="C00000"/>
                </a:solidFill>
                <a:sym typeface="宋体" pitchFamily="2" charset="-122"/>
              </a:endParaRPr>
            </a:p>
          </p:txBody>
        </p:sp>
        <p:sp>
          <p:nvSpPr>
            <p:cNvPr id="56" name="Freeform 637"/>
            <p:cNvSpPr>
              <a:spLocks noChangeArrowheads="1"/>
            </p:cNvSpPr>
            <p:nvPr/>
          </p:nvSpPr>
          <p:spPr bwMode="auto">
            <a:xfrm>
              <a:off x="5170079" y="1325860"/>
              <a:ext cx="1049338" cy="615950"/>
            </a:xfrm>
            <a:custGeom>
              <a:avLst/>
              <a:gdLst>
                <a:gd name="T0" fmla="*/ 202 w 488"/>
                <a:gd name="T1" fmla="*/ 0 h 286"/>
                <a:gd name="T2" fmla="*/ 0 w 488"/>
                <a:gd name="T3" fmla="*/ 84 h 286"/>
                <a:gd name="T4" fmla="*/ 202 w 488"/>
                <a:gd name="T5" fmla="*/ 286 h 286"/>
                <a:gd name="T6" fmla="*/ 488 w 488"/>
                <a:gd name="T7" fmla="*/ 286 h 286"/>
                <a:gd name="T8" fmla="*/ 488 w 488"/>
                <a:gd name="T9" fmla="*/ 286 h 286"/>
                <a:gd name="T10" fmla="*/ 404 w 488"/>
                <a:gd name="T11" fmla="*/ 84 h 286"/>
                <a:gd name="T12" fmla="*/ 202 w 488"/>
                <a:gd name="T13" fmla="*/ 0 h 286"/>
                <a:gd name="T14" fmla="*/ 0 60000 65536"/>
                <a:gd name="T15" fmla="*/ 0 60000 65536"/>
                <a:gd name="T16" fmla="*/ 0 60000 65536"/>
                <a:gd name="T17" fmla="*/ 0 60000 65536"/>
                <a:gd name="T18" fmla="*/ 0 60000 65536"/>
                <a:gd name="T19" fmla="*/ 0 60000 65536"/>
                <a:gd name="T20" fmla="*/ 0 60000 65536"/>
                <a:gd name="T21" fmla="*/ 0 w 488"/>
                <a:gd name="T22" fmla="*/ 0 h 286"/>
                <a:gd name="T23" fmla="*/ 488 w 488"/>
                <a:gd name="T24" fmla="*/ 286 h 28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8" h="286">
                  <a:moveTo>
                    <a:pt x="202" y="0"/>
                  </a:moveTo>
                  <a:cubicBezTo>
                    <a:pt x="123" y="0"/>
                    <a:pt x="52" y="32"/>
                    <a:pt x="0" y="84"/>
                  </a:cubicBezTo>
                  <a:cubicBezTo>
                    <a:pt x="202" y="286"/>
                    <a:pt x="202" y="286"/>
                    <a:pt x="202" y="286"/>
                  </a:cubicBezTo>
                  <a:cubicBezTo>
                    <a:pt x="488" y="286"/>
                    <a:pt x="488" y="286"/>
                    <a:pt x="488" y="286"/>
                  </a:cubicBezTo>
                  <a:cubicBezTo>
                    <a:pt x="488" y="286"/>
                    <a:pt x="488" y="286"/>
                    <a:pt x="488" y="286"/>
                  </a:cubicBezTo>
                  <a:cubicBezTo>
                    <a:pt x="488" y="207"/>
                    <a:pt x="456" y="135"/>
                    <a:pt x="404" y="84"/>
                  </a:cubicBezTo>
                  <a:cubicBezTo>
                    <a:pt x="352" y="32"/>
                    <a:pt x="281" y="0"/>
                    <a:pt x="202" y="0"/>
                  </a:cubicBezTo>
                </a:path>
              </a:pathLst>
            </a:custGeom>
            <a:solidFill>
              <a:schemeClr val="accent2"/>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57" name="Freeform 638"/>
            <p:cNvSpPr>
              <a:spLocks noChangeArrowheads="1"/>
            </p:cNvSpPr>
            <p:nvPr/>
          </p:nvSpPr>
          <p:spPr bwMode="auto">
            <a:xfrm>
              <a:off x="4989104" y="1506835"/>
              <a:ext cx="1230313" cy="1049338"/>
            </a:xfrm>
            <a:custGeom>
              <a:avLst/>
              <a:gdLst>
                <a:gd name="T0" fmla="*/ 286 w 572"/>
                <a:gd name="T1" fmla="*/ 202 h 488"/>
                <a:gd name="T2" fmla="*/ 84 w 572"/>
                <a:gd name="T3" fmla="*/ 0 h 488"/>
                <a:gd name="T4" fmla="*/ 0 w 572"/>
                <a:gd name="T5" fmla="*/ 202 h 488"/>
                <a:gd name="T6" fmla="*/ 84 w 572"/>
                <a:gd name="T7" fmla="*/ 404 h 488"/>
                <a:gd name="T8" fmla="*/ 286 w 572"/>
                <a:gd name="T9" fmla="*/ 488 h 488"/>
                <a:gd name="T10" fmla="*/ 488 w 572"/>
                <a:gd name="T11" fmla="*/ 404 h 488"/>
                <a:gd name="T12" fmla="*/ 572 w 572"/>
                <a:gd name="T13" fmla="*/ 202 h 488"/>
                <a:gd name="T14" fmla="*/ 286 w 572"/>
                <a:gd name="T15" fmla="*/ 202 h 488"/>
                <a:gd name="T16" fmla="*/ 0 60000 65536"/>
                <a:gd name="T17" fmla="*/ 0 60000 65536"/>
                <a:gd name="T18" fmla="*/ 0 60000 65536"/>
                <a:gd name="T19" fmla="*/ 0 60000 65536"/>
                <a:gd name="T20" fmla="*/ 0 60000 65536"/>
                <a:gd name="T21" fmla="*/ 0 60000 65536"/>
                <a:gd name="T22" fmla="*/ 0 60000 65536"/>
                <a:gd name="T23" fmla="*/ 0 60000 65536"/>
                <a:gd name="T24" fmla="*/ 0 w 572"/>
                <a:gd name="T25" fmla="*/ 0 h 488"/>
                <a:gd name="T26" fmla="*/ 572 w 572"/>
                <a:gd name="T27" fmla="*/ 488 h 48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2" h="488">
                  <a:moveTo>
                    <a:pt x="286" y="202"/>
                  </a:moveTo>
                  <a:cubicBezTo>
                    <a:pt x="84" y="0"/>
                    <a:pt x="84" y="0"/>
                    <a:pt x="84" y="0"/>
                  </a:cubicBezTo>
                  <a:cubicBezTo>
                    <a:pt x="32" y="51"/>
                    <a:pt x="0" y="123"/>
                    <a:pt x="0" y="202"/>
                  </a:cubicBezTo>
                  <a:cubicBezTo>
                    <a:pt x="0" y="281"/>
                    <a:pt x="32" y="352"/>
                    <a:pt x="84" y="404"/>
                  </a:cubicBezTo>
                  <a:cubicBezTo>
                    <a:pt x="136" y="456"/>
                    <a:pt x="207" y="488"/>
                    <a:pt x="286" y="488"/>
                  </a:cubicBezTo>
                  <a:cubicBezTo>
                    <a:pt x="365" y="488"/>
                    <a:pt x="436" y="456"/>
                    <a:pt x="488" y="404"/>
                  </a:cubicBezTo>
                  <a:cubicBezTo>
                    <a:pt x="540" y="352"/>
                    <a:pt x="572" y="281"/>
                    <a:pt x="572" y="202"/>
                  </a:cubicBezTo>
                  <a:cubicBezTo>
                    <a:pt x="286" y="202"/>
                    <a:pt x="286" y="202"/>
                    <a:pt x="286" y="202"/>
                  </a:cubicBezTo>
                </a:path>
              </a:pathLst>
            </a:custGeom>
            <a:solidFill>
              <a:srgbClr val="D8D8D8"/>
            </a:solidFill>
            <a:ln w="9525" cmpd="sng">
              <a:solidFill>
                <a:srgbClr val="D8D8D8"/>
              </a:solidFill>
              <a:bevel/>
              <a:headEnd/>
              <a:tailEnd/>
            </a:ln>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58" name="Freeform 639"/>
            <p:cNvSpPr>
              <a:spLocks noEditPoints="1" noChangeArrowheads="1"/>
            </p:cNvSpPr>
            <p:nvPr/>
          </p:nvSpPr>
          <p:spPr bwMode="auto">
            <a:xfrm>
              <a:off x="4897029" y="1233785"/>
              <a:ext cx="1416050" cy="1414463"/>
            </a:xfrm>
            <a:custGeom>
              <a:avLst/>
              <a:gdLst>
                <a:gd name="T0" fmla="*/ 387 w 658"/>
                <a:gd name="T1" fmla="*/ 648 h 658"/>
                <a:gd name="T2" fmla="*/ 330 w 658"/>
                <a:gd name="T3" fmla="*/ 658 h 658"/>
                <a:gd name="T4" fmla="*/ 218 w 658"/>
                <a:gd name="T5" fmla="*/ 639 h 658"/>
                <a:gd name="T6" fmla="*/ 274 w 658"/>
                <a:gd name="T7" fmla="*/ 649 h 658"/>
                <a:gd name="T8" fmla="*/ 218 w 658"/>
                <a:gd name="T9" fmla="*/ 639 h 658"/>
                <a:gd name="T10" fmla="*/ 492 w 658"/>
                <a:gd name="T11" fmla="*/ 609 h 658"/>
                <a:gd name="T12" fmla="*/ 443 w 658"/>
                <a:gd name="T13" fmla="*/ 638 h 658"/>
                <a:gd name="T14" fmla="*/ 119 w 658"/>
                <a:gd name="T15" fmla="*/ 582 h 658"/>
                <a:gd name="T16" fmla="*/ 168 w 658"/>
                <a:gd name="T17" fmla="*/ 611 h 658"/>
                <a:gd name="T18" fmla="*/ 119 w 658"/>
                <a:gd name="T19" fmla="*/ 582 h 658"/>
                <a:gd name="T20" fmla="*/ 578 w 658"/>
                <a:gd name="T21" fmla="*/ 537 h 658"/>
                <a:gd name="T22" fmla="*/ 541 w 658"/>
                <a:gd name="T23" fmla="*/ 581 h 658"/>
                <a:gd name="T24" fmla="*/ 45 w 658"/>
                <a:gd name="T25" fmla="*/ 496 h 658"/>
                <a:gd name="T26" fmla="*/ 82 w 658"/>
                <a:gd name="T27" fmla="*/ 539 h 658"/>
                <a:gd name="T28" fmla="*/ 45 w 658"/>
                <a:gd name="T29" fmla="*/ 496 h 658"/>
                <a:gd name="T30" fmla="*/ 578 w 658"/>
                <a:gd name="T31" fmla="*/ 537 h 658"/>
                <a:gd name="T32" fmla="*/ 610 w 658"/>
                <a:gd name="T33" fmla="*/ 491 h 658"/>
                <a:gd name="T34" fmla="*/ 639 w 658"/>
                <a:gd name="T35" fmla="*/ 441 h 658"/>
                <a:gd name="T36" fmla="*/ 610 w 658"/>
                <a:gd name="T37" fmla="*/ 491 h 658"/>
                <a:gd name="T38" fmla="*/ 10 w 658"/>
                <a:gd name="T39" fmla="*/ 388 h 658"/>
                <a:gd name="T40" fmla="*/ 20 w 658"/>
                <a:gd name="T41" fmla="*/ 444 h 658"/>
                <a:gd name="T42" fmla="*/ 649 w 658"/>
                <a:gd name="T43" fmla="*/ 385 h 658"/>
                <a:gd name="T44" fmla="*/ 653 w 658"/>
                <a:gd name="T45" fmla="*/ 323 h 658"/>
                <a:gd name="T46" fmla="*/ 658 w 658"/>
                <a:gd name="T47" fmla="*/ 329 h 658"/>
                <a:gd name="T48" fmla="*/ 649 w 658"/>
                <a:gd name="T49" fmla="*/ 385 h 658"/>
                <a:gd name="T50" fmla="*/ 4 w 658"/>
                <a:gd name="T51" fmla="*/ 275 h 658"/>
                <a:gd name="T52" fmla="*/ 4 w 658"/>
                <a:gd name="T53" fmla="*/ 329 h 658"/>
                <a:gd name="T54" fmla="*/ 0 w 658"/>
                <a:gd name="T55" fmla="*/ 332 h 658"/>
                <a:gd name="T56" fmla="*/ 632 w 658"/>
                <a:gd name="T57" fmla="*/ 213 h 658"/>
                <a:gd name="T58" fmla="*/ 652 w 658"/>
                <a:gd name="T59" fmla="*/ 266 h 658"/>
                <a:gd name="T60" fmla="*/ 632 w 658"/>
                <a:gd name="T61" fmla="*/ 213 h 658"/>
                <a:gd name="T62" fmla="*/ 42 w 658"/>
                <a:gd name="T63" fmla="*/ 167 h 658"/>
                <a:gd name="T64" fmla="*/ 23 w 658"/>
                <a:gd name="T65" fmla="*/ 221 h 658"/>
                <a:gd name="T66" fmla="*/ 574 w 658"/>
                <a:gd name="T67" fmla="*/ 117 h 658"/>
                <a:gd name="T68" fmla="*/ 612 w 658"/>
                <a:gd name="T69" fmla="*/ 160 h 658"/>
                <a:gd name="T70" fmla="*/ 574 w 658"/>
                <a:gd name="T71" fmla="*/ 117 h 658"/>
                <a:gd name="T72" fmla="*/ 78 w 658"/>
                <a:gd name="T73" fmla="*/ 123 h 658"/>
                <a:gd name="T74" fmla="*/ 75 w 658"/>
                <a:gd name="T75" fmla="*/ 120 h 658"/>
                <a:gd name="T76" fmla="*/ 118 w 658"/>
                <a:gd name="T77" fmla="*/ 83 h 658"/>
                <a:gd name="T78" fmla="*/ 75 w 658"/>
                <a:gd name="T79" fmla="*/ 120 h 658"/>
                <a:gd name="T80" fmla="*/ 490 w 658"/>
                <a:gd name="T81" fmla="*/ 41 h 658"/>
                <a:gd name="T82" fmla="*/ 534 w 658"/>
                <a:gd name="T83" fmla="*/ 77 h 658"/>
                <a:gd name="T84" fmla="*/ 161 w 658"/>
                <a:gd name="T85" fmla="*/ 46 h 658"/>
                <a:gd name="T86" fmla="*/ 214 w 658"/>
                <a:gd name="T87" fmla="*/ 25 h 658"/>
                <a:gd name="T88" fmla="*/ 161 w 658"/>
                <a:gd name="T89" fmla="*/ 46 h 658"/>
                <a:gd name="T90" fmla="*/ 382 w 658"/>
                <a:gd name="T91" fmla="*/ 4 h 658"/>
                <a:gd name="T92" fmla="*/ 436 w 658"/>
                <a:gd name="T93" fmla="*/ 22 h 658"/>
                <a:gd name="T94" fmla="*/ 268 w 658"/>
                <a:gd name="T95" fmla="*/ 5 h 658"/>
                <a:gd name="T96" fmla="*/ 325 w 658"/>
                <a:gd name="T97" fmla="*/ 4 h 658"/>
                <a:gd name="T98" fmla="*/ 268 w 658"/>
                <a:gd name="T99" fmla="*/ 5 h 65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658"/>
                <a:gd name="T151" fmla="*/ 0 h 658"/>
                <a:gd name="T152" fmla="*/ 658 w 658"/>
                <a:gd name="T153" fmla="*/ 658 h 658"/>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658" h="658">
                  <a:moveTo>
                    <a:pt x="330" y="653"/>
                  </a:moveTo>
                  <a:cubicBezTo>
                    <a:pt x="350" y="653"/>
                    <a:pt x="368" y="652"/>
                    <a:pt x="387" y="648"/>
                  </a:cubicBezTo>
                  <a:cubicBezTo>
                    <a:pt x="387" y="653"/>
                    <a:pt x="387" y="653"/>
                    <a:pt x="387" y="653"/>
                  </a:cubicBezTo>
                  <a:cubicBezTo>
                    <a:pt x="369" y="656"/>
                    <a:pt x="350" y="658"/>
                    <a:pt x="330" y="658"/>
                  </a:cubicBezTo>
                  <a:cubicBezTo>
                    <a:pt x="330" y="653"/>
                    <a:pt x="330" y="653"/>
                    <a:pt x="330" y="653"/>
                  </a:cubicBezTo>
                  <a:moveTo>
                    <a:pt x="218" y="639"/>
                  </a:moveTo>
                  <a:cubicBezTo>
                    <a:pt x="220" y="634"/>
                    <a:pt x="220" y="634"/>
                    <a:pt x="220" y="634"/>
                  </a:cubicBezTo>
                  <a:cubicBezTo>
                    <a:pt x="237" y="641"/>
                    <a:pt x="255" y="646"/>
                    <a:pt x="274" y="649"/>
                  </a:cubicBezTo>
                  <a:cubicBezTo>
                    <a:pt x="273" y="653"/>
                    <a:pt x="273" y="653"/>
                    <a:pt x="273" y="653"/>
                  </a:cubicBezTo>
                  <a:cubicBezTo>
                    <a:pt x="254" y="650"/>
                    <a:pt x="236" y="645"/>
                    <a:pt x="218" y="639"/>
                  </a:cubicBezTo>
                  <a:moveTo>
                    <a:pt x="441" y="633"/>
                  </a:moveTo>
                  <a:cubicBezTo>
                    <a:pt x="459" y="627"/>
                    <a:pt x="476" y="619"/>
                    <a:pt x="492" y="609"/>
                  </a:cubicBezTo>
                  <a:cubicBezTo>
                    <a:pt x="494" y="614"/>
                    <a:pt x="494" y="614"/>
                    <a:pt x="494" y="614"/>
                  </a:cubicBezTo>
                  <a:cubicBezTo>
                    <a:pt x="478" y="623"/>
                    <a:pt x="461" y="631"/>
                    <a:pt x="443" y="638"/>
                  </a:cubicBezTo>
                  <a:cubicBezTo>
                    <a:pt x="441" y="633"/>
                    <a:pt x="441" y="633"/>
                    <a:pt x="441" y="633"/>
                  </a:cubicBezTo>
                  <a:moveTo>
                    <a:pt x="119" y="582"/>
                  </a:moveTo>
                  <a:cubicBezTo>
                    <a:pt x="122" y="579"/>
                    <a:pt x="122" y="579"/>
                    <a:pt x="122" y="579"/>
                  </a:cubicBezTo>
                  <a:cubicBezTo>
                    <a:pt x="136" y="591"/>
                    <a:pt x="152" y="601"/>
                    <a:pt x="168" y="611"/>
                  </a:cubicBezTo>
                  <a:cubicBezTo>
                    <a:pt x="166" y="615"/>
                    <a:pt x="166" y="615"/>
                    <a:pt x="166" y="615"/>
                  </a:cubicBezTo>
                  <a:cubicBezTo>
                    <a:pt x="149" y="605"/>
                    <a:pt x="134" y="595"/>
                    <a:pt x="119" y="582"/>
                  </a:cubicBezTo>
                  <a:moveTo>
                    <a:pt x="538" y="577"/>
                  </a:moveTo>
                  <a:cubicBezTo>
                    <a:pt x="553" y="565"/>
                    <a:pt x="566" y="551"/>
                    <a:pt x="578" y="537"/>
                  </a:cubicBezTo>
                  <a:cubicBezTo>
                    <a:pt x="582" y="540"/>
                    <a:pt x="582" y="540"/>
                    <a:pt x="582" y="540"/>
                  </a:cubicBezTo>
                  <a:cubicBezTo>
                    <a:pt x="569" y="555"/>
                    <a:pt x="556" y="568"/>
                    <a:pt x="541" y="581"/>
                  </a:cubicBezTo>
                  <a:cubicBezTo>
                    <a:pt x="538" y="577"/>
                    <a:pt x="538" y="577"/>
                    <a:pt x="538" y="577"/>
                  </a:cubicBezTo>
                  <a:moveTo>
                    <a:pt x="45" y="496"/>
                  </a:moveTo>
                  <a:cubicBezTo>
                    <a:pt x="49" y="493"/>
                    <a:pt x="49" y="493"/>
                    <a:pt x="49" y="493"/>
                  </a:cubicBezTo>
                  <a:cubicBezTo>
                    <a:pt x="59" y="509"/>
                    <a:pt x="70" y="525"/>
                    <a:pt x="82" y="539"/>
                  </a:cubicBezTo>
                  <a:cubicBezTo>
                    <a:pt x="78" y="542"/>
                    <a:pt x="78" y="542"/>
                    <a:pt x="78" y="542"/>
                  </a:cubicBezTo>
                  <a:cubicBezTo>
                    <a:pt x="66" y="528"/>
                    <a:pt x="55" y="512"/>
                    <a:pt x="45" y="496"/>
                  </a:cubicBezTo>
                  <a:moveTo>
                    <a:pt x="578" y="537"/>
                  </a:moveTo>
                  <a:cubicBezTo>
                    <a:pt x="578" y="537"/>
                    <a:pt x="578" y="537"/>
                    <a:pt x="578" y="537"/>
                  </a:cubicBezTo>
                  <a:cubicBezTo>
                    <a:pt x="578" y="537"/>
                    <a:pt x="578" y="537"/>
                    <a:pt x="578" y="537"/>
                  </a:cubicBezTo>
                  <a:moveTo>
                    <a:pt x="610" y="491"/>
                  </a:moveTo>
                  <a:cubicBezTo>
                    <a:pt x="620" y="475"/>
                    <a:pt x="628" y="457"/>
                    <a:pt x="634" y="440"/>
                  </a:cubicBezTo>
                  <a:cubicBezTo>
                    <a:pt x="639" y="441"/>
                    <a:pt x="639" y="441"/>
                    <a:pt x="639" y="441"/>
                  </a:cubicBezTo>
                  <a:cubicBezTo>
                    <a:pt x="632" y="459"/>
                    <a:pt x="624" y="477"/>
                    <a:pt x="614" y="493"/>
                  </a:cubicBezTo>
                  <a:cubicBezTo>
                    <a:pt x="610" y="491"/>
                    <a:pt x="610" y="491"/>
                    <a:pt x="610" y="491"/>
                  </a:cubicBezTo>
                  <a:moveTo>
                    <a:pt x="5" y="389"/>
                  </a:moveTo>
                  <a:cubicBezTo>
                    <a:pt x="10" y="388"/>
                    <a:pt x="10" y="388"/>
                    <a:pt x="10" y="388"/>
                  </a:cubicBezTo>
                  <a:cubicBezTo>
                    <a:pt x="13" y="407"/>
                    <a:pt x="18" y="425"/>
                    <a:pt x="25" y="442"/>
                  </a:cubicBezTo>
                  <a:cubicBezTo>
                    <a:pt x="20" y="444"/>
                    <a:pt x="20" y="444"/>
                    <a:pt x="20" y="444"/>
                  </a:cubicBezTo>
                  <a:cubicBezTo>
                    <a:pt x="14" y="426"/>
                    <a:pt x="9" y="408"/>
                    <a:pt x="5" y="389"/>
                  </a:cubicBezTo>
                  <a:moveTo>
                    <a:pt x="649" y="385"/>
                  </a:moveTo>
                  <a:cubicBezTo>
                    <a:pt x="652" y="367"/>
                    <a:pt x="653" y="348"/>
                    <a:pt x="653" y="329"/>
                  </a:cubicBezTo>
                  <a:cubicBezTo>
                    <a:pt x="653" y="327"/>
                    <a:pt x="653" y="325"/>
                    <a:pt x="653" y="323"/>
                  </a:cubicBezTo>
                  <a:cubicBezTo>
                    <a:pt x="658" y="323"/>
                    <a:pt x="658" y="323"/>
                    <a:pt x="658" y="323"/>
                  </a:cubicBezTo>
                  <a:cubicBezTo>
                    <a:pt x="658" y="325"/>
                    <a:pt x="658" y="327"/>
                    <a:pt x="658" y="329"/>
                  </a:cubicBezTo>
                  <a:cubicBezTo>
                    <a:pt x="658" y="348"/>
                    <a:pt x="657" y="367"/>
                    <a:pt x="653" y="386"/>
                  </a:cubicBezTo>
                  <a:cubicBezTo>
                    <a:pt x="649" y="385"/>
                    <a:pt x="649" y="385"/>
                    <a:pt x="649" y="385"/>
                  </a:cubicBezTo>
                  <a:moveTo>
                    <a:pt x="0" y="329"/>
                  </a:moveTo>
                  <a:cubicBezTo>
                    <a:pt x="0" y="310"/>
                    <a:pt x="1" y="292"/>
                    <a:pt x="4" y="275"/>
                  </a:cubicBezTo>
                  <a:cubicBezTo>
                    <a:pt x="9" y="275"/>
                    <a:pt x="9" y="275"/>
                    <a:pt x="9" y="275"/>
                  </a:cubicBezTo>
                  <a:cubicBezTo>
                    <a:pt x="6" y="293"/>
                    <a:pt x="4" y="311"/>
                    <a:pt x="4" y="329"/>
                  </a:cubicBezTo>
                  <a:cubicBezTo>
                    <a:pt x="4" y="330"/>
                    <a:pt x="4" y="331"/>
                    <a:pt x="4" y="332"/>
                  </a:cubicBezTo>
                  <a:cubicBezTo>
                    <a:pt x="0" y="332"/>
                    <a:pt x="0" y="332"/>
                    <a:pt x="0" y="332"/>
                  </a:cubicBezTo>
                  <a:cubicBezTo>
                    <a:pt x="0" y="331"/>
                    <a:pt x="0" y="330"/>
                    <a:pt x="0" y="329"/>
                  </a:cubicBezTo>
                  <a:moveTo>
                    <a:pt x="632" y="213"/>
                  </a:moveTo>
                  <a:cubicBezTo>
                    <a:pt x="637" y="211"/>
                    <a:pt x="637" y="211"/>
                    <a:pt x="637" y="211"/>
                  </a:cubicBezTo>
                  <a:cubicBezTo>
                    <a:pt x="643" y="229"/>
                    <a:pt x="649" y="247"/>
                    <a:pt x="652" y="266"/>
                  </a:cubicBezTo>
                  <a:cubicBezTo>
                    <a:pt x="648" y="267"/>
                    <a:pt x="648" y="267"/>
                    <a:pt x="648" y="267"/>
                  </a:cubicBezTo>
                  <a:cubicBezTo>
                    <a:pt x="644" y="248"/>
                    <a:pt x="639" y="230"/>
                    <a:pt x="632" y="213"/>
                  </a:cubicBezTo>
                  <a:moveTo>
                    <a:pt x="18" y="219"/>
                  </a:moveTo>
                  <a:cubicBezTo>
                    <a:pt x="25" y="201"/>
                    <a:pt x="33" y="184"/>
                    <a:pt x="42" y="167"/>
                  </a:cubicBezTo>
                  <a:cubicBezTo>
                    <a:pt x="46" y="169"/>
                    <a:pt x="46" y="169"/>
                    <a:pt x="46" y="169"/>
                  </a:cubicBezTo>
                  <a:cubicBezTo>
                    <a:pt x="37" y="186"/>
                    <a:pt x="29" y="203"/>
                    <a:pt x="23" y="221"/>
                  </a:cubicBezTo>
                  <a:cubicBezTo>
                    <a:pt x="18" y="219"/>
                    <a:pt x="18" y="219"/>
                    <a:pt x="18" y="219"/>
                  </a:cubicBezTo>
                  <a:moveTo>
                    <a:pt x="574" y="117"/>
                  </a:moveTo>
                  <a:cubicBezTo>
                    <a:pt x="578" y="113"/>
                    <a:pt x="578" y="113"/>
                    <a:pt x="578" y="113"/>
                  </a:cubicBezTo>
                  <a:cubicBezTo>
                    <a:pt x="590" y="128"/>
                    <a:pt x="602" y="143"/>
                    <a:pt x="612" y="160"/>
                  </a:cubicBezTo>
                  <a:cubicBezTo>
                    <a:pt x="607" y="162"/>
                    <a:pt x="607" y="162"/>
                    <a:pt x="607" y="162"/>
                  </a:cubicBezTo>
                  <a:cubicBezTo>
                    <a:pt x="598" y="146"/>
                    <a:pt x="587" y="131"/>
                    <a:pt x="574" y="117"/>
                  </a:cubicBezTo>
                  <a:moveTo>
                    <a:pt x="78" y="123"/>
                  </a:moveTo>
                  <a:cubicBezTo>
                    <a:pt x="78" y="123"/>
                    <a:pt x="78" y="123"/>
                    <a:pt x="78" y="123"/>
                  </a:cubicBezTo>
                  <a:cubicBezTo>
                    <a:pt x="78" y="123"/>
                    <a:pt x="78" y="123"/>
                    <a:pt x="78" y="123"/>
                  </a:cubicBezTo>
                  <a:moveTo>
                    <a:pt x="75" y="120"/>
                  </a:moveTo>
                  <a:cubicBezTo>
                    <a:pt x="87" y="105"/>
                    <a:pt x="100" y="91"/>
                    <a:pt x="115" y="79"/>
                  </a:cubicBezTo>
                  <a:cubicBezTo>
                    <a:pt x="118" y="83"/>
                    <a:pt x="118" y="83"/>
                    <a:pt x="118" y="83"/>
                  </a:cubicBezTo>
                  <a:cubicBezTo>
                    <a:pt x="103" y="95"/>
                    <a:pt x="90" y="108"/>
                    <a:pt x="78" y="123"/>
                  </a:cubicBezTo>
                  <a:cubicBezTo>
                    <a:pt x="75" y="120"/>
                    <a:pt x="75" y="120"/>
                    <a:pt x="75" y="120"/>
                  </a:cubicBezTo>
                  <a:moveTo>
                    <a:pt x="487" y="46"/>
                  </a:moveTo>
                  <a:cubicBezTo>
                    <a:pt x="490" y="41"/>
                    <a:pt x="490" y="41"/>
                    <a:pt x="490" y="41"/>
                  </a:cubicBezTo>
                  <a:cubicBezTo>
                    <a:pt x="506" y="51"/>
                    <a:pt x="522" y="61"/>
                    <a:pt x="537" y="74"/>
                  </a:cubicBezTo>
                  <a:cubicBezTo>
                    <a:pt x="534" y="77"/>
                    <a:pt x="534" y="77"/>
                    <a:pt x="534" y="77"/>
                  </a:cubicBezTo>
                  <a:cubicBezTo>
                    <a:pt x="519" y="65"/>
                    <a:pt x="504" y="55"/>
                    <a:pt x="487" y="46"/>
                  </a:cubicBezTo>
                  <a:moveTo>
                    <a:pt x="161" y="46"/>
                  </a:moveTo>
                  <a:cubicBezTo>
                    <a:pt x="177" y="36"/>
                    <a:pt x="195" y="28"/>
                    <a:pt x="213" y="21"/>
                  </a:cubicBezTo>
                  <a:cubicBezTo>
                    <a:pt x="214" y="25"/>
                    <a:pt x="214" y="25"/>
                    <a:pt x="214" y="25"/>
                  </a:cubicBezTo>
                  <a:cubicBezTo>
                    <a:pt x="197" y="32"/>
                    <a:pt x="180" y="40"/>
                    <a:pt x="164" y="50"/>
                  </a:cubicBezTo>
                  <a:cubicBezTo>
                    <a:pt x="161" y="46"/>
                    <a:pt x="161" y="46"/>
                    <a:pt x="161" y="46"/>
                  </a:cubicBezTo>
                  <a:moveTo>
                    <a:pt x="381" y="8"/>
                  </a:moveTo>
                  <a:cubicBezTo>
                    <a:pt x="382" y="4"/>
                    <a:pt x="382" y="4"/>
                    <a:pt x="382" y="4"/>
                  </a:cubicBezTo>
                  <a:cubicBezTo>
                    <a:pt x="401" y="7"/>
                    <a:pt x="419" y="12"/>
                    <a:pt x="437" y="18"/>
                  </a:cubicBezTo>
                  <a:cubicBezTo>
                    <a:pt x="436" y="22"/>
                    <a:pt x="436" y="22"/>
                    <a:pt x="436" y="22"/>
                  </a:cubicBezTo>
                  <a:cubicBezTo>
                    <a:pt x="418" y="16"/>
                    <a:pt x="400" y="12"/>
                    <a:pt x="381" y="8"/>
                  </a:cubicBezTo>
                  <a:moveTo>
                    <a:pt x="268" y="5"/>
                  </a:moveTo>
                  <a:cubicBezTo>
                    <a:pt x="286" y="2"/>
                    <a:pt x="305" y="0"/>
                    <a:pt x="325" y="0"/>
                  </a:cubicBezTo>
                  <a:cubicBezTo>
                    <a:pt x="325" y="4"/>
                    <a:pt x="325" y="4"/>
                    <a:pt x="325" y="4"/>
                  </a:cubicBezTo>
                  <a:cubicBezTo>
                    <a:pt x="306" y="5"/>
                    <a:pt x="287" y="7"/>
                    <a:pt x="269" y="10"/>
                  </a:cubicBezTo>
                  <a:cubicBezTo>
                    <a:pt x="268" y="5"/>
                    <a:pt x="268" y="5"/>
                    <a:pt x="268" y="5"/>
                  </a:cubicBezTo>
                </a:path>
              </a:pathLst>
            </a:custGeom>
            <a:solidFill>
              <a:srgbClr val="C00000"/>
            </a:solidFill>
            <a:ln>
              <a:solidFill>
                <a:schemeClr val="accent2"/>
              </a:solidFill>
            </a:ln>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a:solidFill>
                  <a:srgbClr val="C00000"/>
                </a:solidFill>
                <a:sym typeface="宋体" pitchFamily="2" charset="-122"/>
              </a:endParaRPr>
            </a:p>
          </p:txBody>
        </p:sp>
        <p:sp>
          <p:nvSpPr>
            <p:cNvPr id="59" name="Freeform 642"/>
            <p:cNvSpPr>
              <a:spLocks noEditPoints="1" noChangeArrowheads="1"/>
            </p:cNvSpPr>
            <p:nvPr/>
          </p:nvSpPr>
          <p:spPr bwMode="auto">
            <a:xfrm>
              <a:off x="5166904" y="2497435"/>
              <a:ext cx="793750" cy="107950"/>
            </a:xfrm>
            <a:custGeom>
              <a:avLst/>
              <a:gdLst>
                <a:gd name="T0" fmla="*/ 366 w 368"/>
                <a:gd name="T1" fmla="*/ 21 h 50"/>
                <a:gd name="T2" fmla="*/ 315 w 368"/>
                <a:gd name="T3" fmla="*/ 45 h 50"/>
                <a:gd name="T4" fmla="*/ 317 w 368"/>
                <a:gd name="T5" fmla="*/ 50 h 50"/>
                <a:gd name="T6" fmla="*/ 368 w 368"/>
                <a:gd name="T7" fmla="*/ 26 h 50"/>
                <a:gd name="T8" fmla="*/ 366 w 368"/>
                <a:gd name="T9" fmla="*/ 21 h 50"/>
                <a:gd name="T10" fmla="*/ 8 w 368"/>
                <a:gd name="T11" fmla="*/ 0 h 50"/>
                <a:gd name="T12" fmla="*/ 0 w 368"/>
                <a:gd name="T13" fmla="*/ 0 h 50"/>
                <a:gd name="T14" fmla="*/ 40 w 368"/>
                <a:gd name="T15" fmla="*/ 27 h 50"/>
                <a:gd name="T16" fmla="*/ 42 w 368"/>
                <a:gd name="T17" fmla="*/ 23 h 50"/>
                <a:gd name="T18" fmla="*/ 8 w 368"/>
                <a:gd name="T19" fmla="*/ 0 h 5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68"/>
                <a:gd name="T31" fmla="*/ 0 h 50"/>
                <a:gd name="T32" fmla="*/ 368 w 368"/>
                <a:gd name="T33" fmla="*/ 50 h 5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68" h="50">
                  <a:moveTo>
                    <a:pt x="366" y="21"/>
                  </a:moveTo>
                  <a:cubicBezTo>
                    <a:pt x="350" y="31"/>
                    <a:pt x="333" y="39"/>
                    <a:pt x="315" y="45"/>
                  </a:cubicBezTo>
                  <a:cubicBezTo>
                    <a:pt x="317" y="50"/>
                    <a:pt x="317" y="50"/>
                    <a:pt x="317" y="50"/>
                  </a:cubicBezTo>
                  <a:cubicBezTo>
                    <a:pt x="335" y="43"/>
                    <a:pt x="352" y="35"/>
                    <a:pt x="368" y="26"/>
                  </a:cubicBezTo>
                  <a:cubicBezTo>
                    <a:pt x="366" y="21"/>
                    <a:pt x="366" y="21"/>
                    <a:pt x="366" y="21"/>
                  </a:cubicBezTo>
                  <a:moveTo>
                    <a:pt x="8" y="0"/>
                  </a:moveTo>
                  <a:cubicBezTo>
                    <a:pt x="0" y="0"/>
                    <a:pt x="0" y="0"/>
                    <a:pt x="0" y="0"/>
                  </a:cubicBezTo>
                  <a:cubicBezTo>
                    <a:pt x="13" y="10"/>
                    <a:pt x="26" y="19"/>
                    <a:pt x="40" y="27"/>
                  </a:cubicBezTo>
                  <a:cubicBezTo>
                    <a:pt x="42" y="23"/>
                    <a:pt x="42" y="23"/>
                    <a:pt x="42" y="23"/>
                  </a:cubicBezTo>
                  <a:cubicBezTo>
                    <a:pt x="30" y="16"/>
                    <a:pt x="19" y="8"/>
                    <a:pt x="8" y="0"/>
                  </a:cubicBezTo>
                </a:path>
              </a:pathLst>
            </a:custGeom>
            <a:solidFill>
              <a:srgbClr val="EBAC07"/>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60" name="Freeform 644"/>
            <p:cNvSpPr>
              <a:spLocks noChangeArrowheads="1"/>
            </p:cNvSpPr>
            <p:nvPr/>
          </p:nvSpPr>
          <p:spPr bwMode="auto">
            <a:xfrm>
              <a:off x="4782729" y="2221210"/>
              <a:ext cx="1643063" cy="123825"/>
            </a:xfrm>
            <a:custGeom>
              <a:avLst/>
              <a:gdLst>
                <a:gd name="T0" fmla="*/ 1804 w 1804"/>
                <a:gd name="T1" fmla="*/ 0 h 137"/>
                <a:gd name="T2" fmla="*/ 0 w 1804"/>
                <a:gd name="T3" fmla="*/ 0 h 137"/>
                <a:gd name="T4" fmla="*/ 0 w 1804"/>
                <a:gd name="T5" fmla="*/ 137 h 137"/>
                <a:gd name="T6" fmla="*/ 1755 w 1804"/>
                <a:gd name="T7" fmla="*/ 137 h 137"/>
                <a:gd name="T8" fmla="*/ 1804 w 1804"/>
                <a:gd name="T9" fmla="*/ 0 h 137"/>
                <a:gd name="T10" fmla="*/ 0 60000 65536"/>
                <a:gd name="T11" fmla="*/ 0 60000 65536"/>
                <a:gd name="T12" fmla="*/ 0 60000 65536"/>
                <a:gd name="T13" fmla="*/ 0 60000 65536"/>
                <a:gd name="T14" fmla="*/ 0 60000 65536"/>
                <a:gd name="T15" fmla="*/ 0 w 1804"/>
                <a:gd name="T16" fmla="*/ 0 h 137"/>
                <a:gd name="T17" fmla="*/ 1804 w 1804"/>
                <a:gd name="T18" fmla="*/ 137 h 137"/>
              </a:gdLst>
              <a:ahLst/>
              <a:cxnLst>
                <a:cxn ang="T10">
                  <a:pos x="T0" y="T1"/>
                </a:cxn>
                <a:cxn ang="T11">
                  <a:pos x="T2" y="T3"/>
                </a:cxn>
                <a:cxn ang="T12">
                  <a:pos x="T4" y="T5"/>
                </a:cxn>
                <a:cxn ang="T13">
                  <a:pos x="T6" y="T7"/>
                </a:cxn>
                <a:cxn ang="T14">
                  <a:pos x="T8" y="T9"/>
                </a:cxn>
              </a:cxnLst>
              <a:rect l="T15" t="T16" r="T17" b="T18"/>
              <a:pathLst>
                <a:path w="1804" h="137">
                  <a:moveTo>
                    <a:pt x="1804" y="0"/>
                  </a:moveTo>
                  <a:lnTo>
                    <a:pt x="0" y="0"/>
                  </a:lnTo>
                  <a:lnTo>
                    <a:pt x="0" y="137"/>
                  </a:lnTo>
                  <a:lnTo>
                    <a:pt x="1755" y="137"/>
                  </a:lnTo>
                  <a:lnTo>
                    <a:pt x="18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a:solidFill>
                  <a:srgbClr val="C00000"/>
                </a:solidFill>
                <a:sym typeface="宋体" pitchFamily="2" charset="-122"/>
              </a:endParaRPr>
            </a:p>
          </p:txBody>
        </p:sp>
        <p:sp>
          <p:nvSpPr>
            <p:cNvPr id="61" name="Freeform 646"/>
            <p:cNvSpPr>
              <a:spLocks noChangeArrowheads="1"/>
            </p:cNvSpPr>
            <p:nvPr/>
          </p:nvSpPr>
          <p:spPr bwMode="auto">
            <a:xfrm>
              <a:off x="4782729" y="2345035"/>
              <a:ext cx="1643063" cy="152400"/>
            </a:xfrm>
            <a:custGeom>
              <a:avLst/>
              <a:gdLst>
                <a:gd name="T0" fmla="*/ 1755 w 1804"/>
                <a:gd name="T1" fmla="*/ 0 h 168"/>
                <a:gd name="T2" fmla="*/ 0 w 1804"/>
                <a:gd name="T3" fmla="*/ 0 h 168"/>
                <a:gd name="T4" fmla="*/ 0 w 1804"/>
                <a:gd name="T5" fmla="*/ 168 h 168"/>
                <a:gd name="T6" fmla="*/ 1804 w 1804"/>
                <a:gd name="T7" fmla="*/ 168 h 168"/>
                <a:gd name="T8" fmla="*/ 1752 w 1804"/>
                <a:gd name="T9" fmla="*/ 12 h 168"/>
                <a:gd name="T10" fmla="*/ 1755 w 1804"/>
                <a:gd name="T11" fmla="*/ 0 h 168"/>
                <a:gd name="T12" fmla="*/ 0 60000 65536"/>
                <a:gd name="T13" fmla="*/ 0 60000 65536"/>
                <a:gd name="T14" fmla="*/ 0 60000 65536"/>
                <a:gd name="T15" fmla="*/ 0 60000 65536"/>
                <a:gd name="T16" fmla="*/ 0 60000 65536"/>
                <a:gd name="T17" fmla="*/ 0 60000 65536"/>
                <a:gd name="T18" fmla="*/ 0 w 1804"/>
                <a:gd name="T19" fmla="*/ 0 h 168"/>
                <a:gd name="T20" fmla="*/ 1804 w 1804"/>
                <a:gd name="T21" fmla="*/ 168 h 168"/>
              </a:gdLst>
              <a:ahLst/>
              <a:cxnLst>
                <a:cxn ang="T12">
                  <a:pos x="T0" y="T1"/>
                </a:cxn>
                <a:cxn ang="T13">
                  <a:pos x="T2" y="T3"/>
                </a:cxn>
                <a:cxn ang="T14">
                  <a:pos x="T4" y="T5"/>
                </a:cxn>
                <a:cxn ang="T15">
                  <a:pos x="T6" y="T7"/>
                </a:cxn>
                <a:cxn ang="T16">
                  <a:pos x="T8" y="T9"/>
                </a:cxn>
                <a:cxn ang="T17">
                  <a:pos x="T10" y="T11"/>
                </a:cxn>
              </a:cxnLst>
              <a:rect l="T18" t="T19" r="T20" b="T21"/>
              <a:pathLst>
                <a:path w="1804" h="168">
                  <a:moveTo>
                    <a:pt x="1755" y="0"/>
                  </a:moveTo>
                  <a:lnTo>
                    <a:pt x="0" y="0"/>
                  </a:lnTo>
                  <a:lnTo>
                    <a:pt x="0" y="168"/>
                  </a:lnTo>
                  <a:lnTo>
                    <a:pt x="1804" y="168"/>
                  </a:lnTo>
                  <a:lnTo>
                    <a:pt x="1752" y="12"/>
                  </a:lnTo>
                  <a:lnTo>
                    <a:pt x="17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a:solidFill>
                  <a:srgbClr val="C00000"/>
                </a:solidFill>
                <a:sym typeface="宋体" pitchFamily="2" charset="-122"/>
              </a:endParaRPr>
            </a:p>
          </p:txBody>
        </p:sp>
        <p:sp>
          <p:nvSpPr>
            <p:cNvPr id="62" name="TextBox 682"/>
            <p:cNvSpPr>
              <a:spLocks noChangeArrowheads="1"/>
            </p:cNvSpPr>
            <p:nvPr/>
          </p:nvSpPr>
          <p:spPr bwMode="auto">
            <a:xfrm>
              <a:off x="5087529" y="1859260"/>
              <a:ext cx="548453" cy="399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r>
                <a:rPr lang="en-US" sz="2000" b="1" dirty="0">
                  <a:solidFill>
                    <a:schemeClr val="tx1">
                      <a:lumMod val="65000"/>
                      <a:lumOff val="35000"/>
                    </a:schemeClr>
                  </a:solidFill>
                  <a:latin typeface="方正中等线简体" pitchFamily="2" charset="-122"/>
                  <a:ea typeface="方正中等线简体" pitchFamily="2" charset="-122"/>
                </a:rPr>
                <a:t>40</a:t>
              </a:r>
              <a:r>
                <a:rPr lang="en-US" sz="1600" b="1" dirty="0">
                  <a:solidFill>
                    <a:schemeClr val="tx1">
                      <a:lumMod val="65000"/>
                      <a:lumOff val="35000"/>
                    </a:schemeClr>
                  </a:solidFill>
                  <a:latin typeface="方正中等线简体" pitchFamily="2" charset="-122"/>
                  <a:ea typeface="方正中等线简体" pitchFamily="2" charset="-122"/>
                </a:rPr>
                <a:t>%</a:t>
              </a:r>
              <a:endParaRPr lang="zh-CN" altLang="en-US" sz="1600" b="1" dirty="0">
                <a:solidFill>
                  <a:schemeClr val="tx1">
                    <a:lumMod val="65000"/>
                    <a:lumOff val="35000"/>
                  </a:schemeClr>
                </a:solidFill>
                <a:latin typeface="方正中等线简体" pitchFamily="2" charset="-122"/>
                <a:ea typeface="方正中等线简体" pitchFamily="2" charset="-122"/>
              </a:endParaRPr>
            </a:p>
          </p:txBody>
        </p:sp>
      </p:grpSp>
      <p:grpSp>
        <p:nvGrpSpPr>
          <p:cNvPr id="4" name="组合 62"/>
          <p:cNvGrpSpPr/>
          <p:nvPr/>
        </p:nvGrpSpPr>
        <p:grpSpPr>
          <a:xfrm>
            <a:off x="1145208" y="2992829"/>
            <a:ext cx="1414462" cy="1416487"/>
            <a:chOff x="1145208" y="2991904"/>
            <a:chExt cx="1414462" cy="1416050"/>
          </a:xfrm>
        </p:grpSpPr>
        <p:sp>
          <p:nvSpPr>
            <p:cNvPr id="64" name="Freeform 964"/>
            <p:cNvSpPr>
              <a:spLocks noChangeArrowheads="1"/>
            </p:cNvSpPr>
            <p:nvPr/>
          </p:nvSpPr>
          <p:spPr bwMode="auto">
            <a:xfrm>
              <a:off x="1853233" y="3085567"/>
              <a:ext cx="614362" cy="614362"/>
            </a:xfrm>
            <a:custGeom>
              <a:avLst/>
              <a:gdLst>
                <a:gd name="T0" fmla="*/ 202 w 286"/>
                <a:gd name="T1" fmla="*/ 84 h 286"/>
                <a:gd name="T2" fmla="*/ 0 w 286"/>
                <a:gd name="T3" fmla="*/ 0 h 286"/>
                <a:gd name="T4" fmla="*/ 0 w 286"/>
                <a:gd name="T5" fmla="*/ 286 h 286"/>
                <a:gd name="T6" fmla="*/ 286 w 286"/>
                <a:gd name="T7" fmla="*/ 286 h 286"/>
                <a:gd name="T8" fmla="*/ 202 w 286"/>
                <a:gd name="T9" fmla="*/ 84 h 286"/>
                <a:gd name="T10" fmla="*/ 0 60000 65536"/>
                <a:gd name="T11" fmla="*/ 0 60000 65536"/>
                <a:gd name="T12" fmla="*/ 0 60000 65536"/>
                <a:gd name="T13" fmla="*/ 0 60000 65536"/>
                <a:gd name="T14" fmla="*/ 0 60000 65536"/>
                <a:gd name="T15" fmla="*/ 0 w 286"/>
                <a:gd name="T16" fmla="*/ 0 h 286"/>
                <a:gd name="T17" fmla="*/ 286 w 286"/>
                <a:gd name="T18" fmla="*/ 286 h 286"/>
              </a:gdLst>
              <a:ahLst/>
              <a:cxnLst>
                <a:cxn ang="T10">
                  <a:pos x="T0" y="T1"/>
                </a:cxn>
                <a:cxn ang="T11">
                  <a:pos x="T2" y="T3"/>
                </a:cxn>
                <a:cxn ang="T12">
                  <a:pos x="T4" y="T5"/>
                </a:cxn>
                <a:cxn ang="T13">
                  <a:pos x="T6" y="T7"/>
                </a:cxn>
                <a:cxn ang="T14">
                  <a:pos x="T8" y="T9"/>
                </a:cxn>
              </a:cxnLst>
              <a:rect l="T15" t="T16" r="T17" b="T18"/>
              <a:pathLst>
                <a:path w="286" h="286">
                  <a:moveTo>
                    <a:pt x="202" y="84"/>
                  </a:moveTo>
                  <a:cubicBezTo>
                    <a:pt x="150" y="32"/>
                    <a:pt x="79" y="0"/>
                    <a:pt x="0" y="0"/>
                  </a:cubicBezTo>
                  <a:cubicBezTo>
                    <a:pt x="0" y="286"/>
                    <a:pt x="0" y="286"/>
                    <a:pt x="0" y="286"/>
                  </a:cubicBezTo>
                  <a:cubicBezTo>
                    <a:pt x="286" y="286"/>
                    <a:pt x="286" y="286"/>
                    <a:pt x="286" y="286"/>
                  </a:cubicBezTo>
                  <a:cubicBezTo>
                    <a:pt x="286" y="207"/>
                    <a:pt x="254" y="135"/>
                    <a:pt x="202" y="84"/>
                  </a:cubicBezTo>
                </a:path>
              </a:pathLst>
            </a:custGeom>
            <a:solidFill>
              <a:srgbClr val="95161D"/>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a:solidFill>
                  <a:srgbClr val="C00000"/>
                </a:solidFill>
                <a:sym typeface="宋体" pitchFamily="2" charset="-122"/>
              </a:endParaRPr>
            </a:p>
          </p:txBody>
        </p:sp>
        <p:sp>
          <p:nvSpPr>
            <p:cNvPr id="65" name="Freeform 965"/>
            <p:cNvSpPr>
              <a:spLocks noChangeArrowheads="1"/>
            </p:cNvSpPr>
            <p:nvPr/>
          </p:nvSpPr>
          <p:spPr bwMode="auto">
            <a:xfrm>
              <a:off x="1853233" y="3085567"/>
              <a:ext cx="614362" cy="614362"/>
            </a:xfrm>
            <a:custGeom>
              <a:avLst/>
              <a:gdLst>
                <a:gd name="T0" fmla="*/ 0 w 286"/>
                <a:gd name="T1" fmla="*/ 0 h 286"/>
                <a:gd name="T2" fmla="*/ 0 w 286"/>
                <a:gd name="T3" fmla="*/ 286 h 286"/>
                <a:gd name="T4" fmla="*/ 286 w 286"/>
                <a:gd name="T5" fmla="*/ 286 h 286"/>
                <a:gd name="T6" fmla="*/ 286 w 286"/>
                <a:gd name="T7" fmla="*/ 286 h 286"/>
                <a:gd name="T8" fmla="*/ 202 w 286"/>
                <a:gd name="T9" fmla="*/ 84 h 286"/>
                <a:gd name="T10" fmla="*/ 0 w 286"/>
                <a:gd name="T11" fmla="*/ 0 h 286"/>
                <a:gd name="T12" fmla="*/ 0 60000 65536"/>
                <a:gd name="T13" fmla="*/ 0 60000 65536"/>
                <a:gd name="T14" fmla="*/ 0 60000 65536"/>
                <a:gd name="T15" fmla="*/ 0 60000 65536"/>
                <a:gd name="T16" fmla="*/ 0 60000 65536"/>
                <a:gd name="T17" fmla="*/ 0 60000 65536"/>
                <a:gd name="T18" fmla="*/ 0 w 286"/>
                <a:gd name="T19" fmla="*/ 0 h 286"/>
                <a:gd name="T20" fmla="*/ 286 w 286"/>
                <a:gd name="T21" fmla="*/ 286 h 286"/>
              </a:gdLst>
              <a:ahLst/>
              <a:cxnLst>
                <a:cxn ang="T12">
                  <a:pos x="T0" y="T1"/>
                </a:cxn>
                <a:cxn ang="T13">
                  <a:pos x="T2" y="T3"/>
                </a:cxn>
                <a:cxn ang="T14">
                  <a:pos x="T4" y="T5"/>
                </a:cxn>
                <a:cxn ang="T15">
                  <a:pos x="T6" y="T7"/>
                </a:cxn>
                <a:cxn ang="T16">
                  <a:pos x="T8" y="T9"/>
                </a:cxn>
                <a:cxn ang="T17">
                  <a:pos x="T10" y="T11"/>
                </a:cxn>
              </a:cxnLst>
              <a:rect l="T18" t="T19" r="T20" b="T21"/>
              <a:pathLst>
                <a:path w="286" h="286">
                  <a:moveTo>
                    <a:pt x="0" y="0"/>
                  </a:moveTo>
                  <a:cubicBezTo>
                    <a:pt x="0" y="286"/>
                    <a:pt x="0" y="286"/>
                    <a:pt x="0" y="286"/>
                  </a:cubicBezTo>
                  <a:cubicBezTo>
                    <a:pt x="286" y="286"/>
                    <a:pt x="286" y="286"/>
                    <a:pt x="286" y="286"/>
                  </a:cubicBezTo>
                  <a:cubicBezTo>
                    <a:pt x="286" y="286"/>
                    <a:pt x="286" y="286"/>
                    <a:pt x="286" y="286"/>
                  </a:cubicBezTo>
                  <a:cubicBezTo>
                    <a:pt x="286" y="207"/>
                    <a:pt x="254" y="135"/>
                    <a:pt x="202" y="84"/>
                  </a:cubicBezTo>
                  <a:cubicBezTo>
                    <a:pt x="150" y="32"/>
                    <a:pt x="79" y="0"/>
                    <a:pt x="0" y="0"/>
                  </a:cubicBezTo>
                </a:path>
              </a:pathLst>
            </a:custGeom>
            <a:solidFill>
              <a:schemeClr val="accent3"/>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66" name="Freeform 966"/>
            <p:cNvSpPr>
              <a:spLocks noChangeArrowheads="1"/>
            </p:cNvSpPr>
            <p:nvPr/>
          </p:nvSpPr>
          <p:spPr bwMode="auto">
            <a:xfrm>
              <a:off x="1237283" y="3085567"/>
              <a:ext cx="1230312" cy="1230312"/>
            </a:xfrm>
            <a:custGeom>
              <a:avLst/>
              <a:gdLst>
                <a:gd name="T0" fmla="*/ 286 w 572"/>
                <a:gd name="T1" fmla="*/ 286 h 572"/>
                <a:gd name="T2" fmla="*/ 286 w 572"/>
                <a:gd name="T3" fmla="*/ 0 h 572"/>
                <a:gd name="T4" fmla="*/ 84 w 572"/>
                <a:gd name="T5" fmla="*/ 84 h 572"/>
                <a:gd name="T6" fmla="*/ 0 w 572"/>
                <a:gd name="T7" fmla="*/ 286 h 572"/>
                <a:gd name="T8" fmla="*/ 84 w 572"/>
                <a:gd name="T9" fmla="*/ 488 h 572"/>
                <a:gd name="T10" fmla="*/ 286 w 572"/>
                <a:gd name="T11" fmla="*/ 572 h 572"/>
                <a:gd name="T12" fmla="*/ 488 w 572"/>
                <a:gd name="T13" fmla="*/ 488 h 572"/>
                <a:gd name="T14" fmla="*/ 572 w 572"/>
                <a:gd name="T15" fmla="*/ 286 h 572"/>
                <a:gd name="T16" fmla="*/ 286 w 572"/>
                <a:gd name="T17" fmla="*/ 286 h 57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2"/>
                <a:gd name="T28" fmla="*/ 0 h 572"/>
                <a:gd name="T29" fmla="*/ 572 w 572"/>
                <a:gd name="T30" fmla="*/ 572 h 57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2" h="572">
                  <a:moveTo>
                    <a:pt x="286" y="286"/>
                  </a:moveTo>
                  <a:cubicBezTo>
                    <a:pt x="286" y="0"/>
                    <a:pt x="286" y="0"/>
                    <a:pt x="286" y="0"/>
                  </a:cubicBezTo>
                  <a:cubicBezTo>
                    <a:pt x="207" y="0"/>
                    <a:pt x="136" y="32"/>
                    <a:pt x="84" y="84"/>
                  </a:cubicBezTo>
                  <a:cubicBezTo>
                    <a:pt x="32" y="135"/>
                    <a:pt x="0" y="207"/>
                    <a:pt x="0" y="286"/>
                  </a:cubicBezTo>
                  <a:cubicBezTo>
                    <a:pt x="0" y="365"/>
                    <a:pt x="32" y="436"/>
                    <a:pt x="84" y="488"/>
                  </a:cubicBezTo>
                  <a:cubicBezTo>
                    <a:pt x="136" y="540"/>
                    <a:pt x="207" y="572"/>
                    <a:pt x="286" y="572"/>
                  </a:cubicBezTo>
                  <a:cubicBezTo>
                    <a:pt x="365" y="572"/>
                    <a:pt x="436" y="540"/>
                    <a:pt x="488" y="488"/>
                  </a:cubicBezTo>
                  <a:cubicBezTo>
                    <a:pt x="540" y="436"/>
                    <a:pt x="572" y="365"/>
                    <a:pt x="572" y="286"/>
                  </a:cubicBezTo>
                  <a:cubicBezTo>
                    <a:pt x="286" y="286"/>
                    <a:pt x="286" y="286"/>
                    <a:pt x="286" y="286"/>
                  </a:cubicBezTo>
                </a:path>
              </a:pathLst>
            </a:custGeom>
            <a:solidFill>
              <a:srgbClr val="D8D8D8"/>
            </a:solidFill>
            <a:ln w="9525" cmpd="sng">
              <a:solidFill>
                <a:srgbClr val="D8D8D8"/>
              </a:solidFill>
              <a:bevel/>
              <a:headEnd/>
              <a:tailEnd/>
            </a:ln>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67" name="Freeform 967"/>
            <p:cNvSpPr>
              <a:spLocks noEditPoints="1" noChangeArrowheads="1"/>
            </p:cNvSpPr>
            <p:nvPr/>
          </p:nvSpPr>
          <p:spPr bwMode="auto">
            <a:xfrm>
              <a:off x="1145208" y="2991904"/>
              <a:ext cx="1414462" cy="1416050"/>
            </a:xfrm>
            <a:custGeom>
              <a:avLst/>
              <a:gdLst>
                <a:gd name="T0" fmla="*/ 387 w 658"/>
                <a:gd name="T1" fmla="*/ 648 h 658"/>
                <a:gd name="T2" fmla="*/ 330 w 658"/>
                <a:gd name="T3" fmla="*/ 658 h 658"/>
                <a:gd name="T4" fmla="*/ 218 w 658"/>
                <a:gd name="T5" fmla="*/ 639 h 658"/>
                <a:gd name="T6" fmla="*/ 274 w 658"/>
                <a:gd name="T7" fmla="*/ 649 h 658"/>
                <a:gd name="T8" fmla="*/ 218 w 658"/>
                <a:gd name="T9" fmla="*/ 639 h 658"/>
                <a:gd name="T10" fmla="*/ 492 w 658"/>
                <a:gd name="T11" fmla="*/ 610 h 658"/>
                <a:gd name="T12" fmla="*/ 443 w 658"/>
                <a:gd name="T13" fmla="*/ 638 h 658"/>
                <a:gd name="T14" fmla="*/ 119 w 658"/>
                <a:gd name="T15" fmla="*/ 582 h 658"/>
                <a:gd name="T16" fmla="*/ 168 w 658"/>
                <a:gd name="T17" fmla="*/ 611 h 658"/>
                <a:gd name="T18" fmla="*/ 119 w 658"/>
                <a:gd name="T19" fmla="*/ 582 h 658"/>
                <a:gd name="T20" fmla="*/ 578 w 658"/>
                <a:gd name="T21" fmla="*/ 537 h 658"/>
                <a:gd name="T22" fmla="*/ 541 w 658"/>
                <a:gd name="T23" fmla="*/ 581 h 658"/>
                <a:gd name="T24" fmla="*/ 45 w 658"/>
                <a:gd name="T25" fmla="*/ 496 h 658"/>
                <a:gd name="T26" fmla="*/ 82 w 658"/>
                <a:gd name="T27" fmla="*/ 539 h 658"/>
                <a:gd name="T28" fmla="*/ 45 w 658"/>
                <a:gd name="T29" fmla="*/ 496 h 658"/>
                <a:gd name="T30" fmla="*/ 578 w 658"/>
                <a:gd name="T31" fmla="*/ 537 h 658"/>
                <a:gd name="T32" fmla="*/ 610 w 658"/>
                <a:gd name="T33" fmla="*/ 491 h 658"/>
                <a:gd name="T34" fmla="*/ 639 w 658"/>
                <a:gd name="T35" fmla="*/ 441 h 658"/>
                <a:gd name="T36" fmla="*/ 610 w 658"/>
                <a:gd name="T37" fmla="*/ 491 h 658"/>
                <a:gd name="T38" fmla="*/ 10 w 658"/>
                <a:gd name="T39" fmla="*/ 388 h 658"/>
                <a:gd name="T40" fmla="*/ 20 w 658"/>
                <a:gd name="T41" fmla="*/ 444 h 658"/>
                <a:gd name="T42" fmla="*/ 649 w 658"/>
                <a:gd name="T43" fmla="*/ 385 h 658"/>
                <a:gd name="T44" fmla="*/ 653 w 658"/>
                <a:gd name="T45" fmla="*/ 323 h 658"/>
                <a:gd name="T46" fmla="*/ 658 w 658"/>
                <a:gd name="T47" fmla="*/ 329 h 658"/>
                <a:gd name="T48" fmla="*/ 649 w 658"/>
                <a:gd name="T49" fmla="*/ 385 h 658"/>
                <a:gd name="T50" fmla="*/ 4 w 658"/>
                <a:gd name="T51" fmla="*/ 275 h 658"/>
                <a:gd name="T52" fmla="*/ 4 w 658"/>
                <a:gd name="T53" fmla="*/ 329 h 658"/>
                <a:gd name="T54" fmla="*/ 0 w 658"/>
                <a:gd name="T55" fmla="*/ 332 h 658"/>
                <a:gd name="T56" fmla="*/ 632 w 658"/>
                <a:gd name="T57" fmla="*/ 213 h 658"/>
                <a:gd name="T58" fmla="*/ 652 w 658"/>
                <a:gd name="T59" fmla="*/ 266 h 658"/>
                <a:gd name="T60" fmla="*/ 632 w 658"/>
                <a:gd name="T61" fmla="*/ 213 h 658"/>
                <a:gd name="T62" fmla="*/ 42 w 658"/>
                <a:gd name="T63" fmla="*/ 167 h 658"/>
                <a:gd name="T64" fmla="*/ 23 w 658"/>
                <a:gd name="T65" fmla="*/ 221 h 658"/>
                <a:gd name="T66" fmla="*/ 574 w 658"/>
                <a:gd name="T67" fmla="*/ 117 h 658"/>
                <a:gd name="T68" fmla="*/ 612 w 658"/>
                <a:gd name="T69" fmla="*/ 160 h 658"/>
                <a:gd name="T70" fmla="*/ 574 w 658"/>
                <a:gd name="T71" fmla="*/ 117 h 658"/>
                <a:gd name="T72" fmla="*/ 78 w 658"/>
                <a:gd name="T73" fmla="*/ 123 h 658"/>
                <a:gd name="T74" fmla="*/ 75 w 658"/>
                <a:gd name="T75" fmla="*/ 120 h 658"/>
                <a:gd name="T76" fmla="*/ 118 w 658"/>
                <a:gd name="T77" fmla="*/ 83 h 658"/>
                <a:gd name="T78" fmla="*/ 75 w 658"/>
                <a:gd name="T79" fmla="*/ 120 h 658"/>
                <a:gd name="T80" fmla="*/ 490 w 658"/>
                <a:gd name="T81" fmla="*/ 41 h 658"/>
                <a:gd name="T82" fmla="*/ 534 w 658"/>
                <a:gd name="T83" fmla="*/ 77 h 658"/>
                <a:gd name="T84" fmla="*/ 161 w 658"/>
                <a:gd name="T85" fmla="*/ 46 h 658"/>
                <a:gd name="T86" fmla="*/ 214 w 658"/>
                <a:gd name="T87" fmla="*/ 25 h 658"/>
                <a:gd name="T88" fmla="*/ 161 w 658"/>
                <a:gd name="T89" fmla="*/ 46 h 658"/>
                <a:gd name="T90" fmla="*/ 382 w 658"/>
                <a:gd name="T91" fmla="*/ 4 h 658"/>
                <a:gd name="T92" fmla="*/ 436 w 658"/>
                <a:gd name="T93" fmla="*/ 22 h 658"/>
                <a:gd name="T94" fmla="*/ 268 w 658"/>
                <a:gd name="T95" fmla="*/ 5 h 658"/>
                <a:gd name="T96" fmla="*/ 325 w 658"/>
                <a:gd name="T97" fmla="*/ 4 h 658"/>
                <a:gd name="T98" fmla="*/ 268 w 658"/>
                <a:gd name="T99" fmla="*/ 5 h 65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658"/>
                <a:gd name="T151" fmla="*/ 0 h 658"/>
                <a:gd name="T152" fmla="*/ 658 w 658"/>
                <a:gd name="T153" fmla="*/ 658 h 658"/>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658" h="658">
                  <a:moveTo>
                    <a:pt x="330" y="653"/>
                  </a:moveTo>
                  <a:cubicBezTo>
                    <a:pt x="350" y="653"/>
                    <a:pt x="368" y="652"/>
                    <a:pt x="387" y="648"/>
                  </a:cubicBezTo>
                  <a:cubicBezTo>
                    <a:pt x="387" y="653"/>
                    <a:pt x="387" y="653"/>
                    <a:pt x="387" y="653"/>
                  </a:cubicBezTo>
                  <a:cubicBezTo>
                    <a:pt x="369" y="656"/>
                    <a:pt x="350" y="658"/>
                    <a:pt x="330" y="658"/>
                  </a:cubicBezTo>
                  <a:cubicBezTo>
                    <a:pt x="330" y="653"/>
                    <a:pt x="330" y="653"/>
                    <a:pt x="330" y="653"/>
                  </a:cubicBezTo>
                  <a:moveTo>
                    <a:pt x="218" y="639"/>
                  </a:moveTo>
                  <a:cubicBezTo>
                    <a:pt x="220" y="634"/>
                    <a:pt x="220" y="634"/>
                    <a:pt x="220" y="634"/>
                  </a:cubicBezTo>
                  <a:cubicBezTo>
                    <a:pt x="237" y="641"/>
                    <a:pt x="255" y="646"/>
                    <a:pt x="274" y="649"/>
                  </a:cubicBezTo>
                  <a:cubicBezTo>
                    <a:pt x="273" y="653"/>
                    <a:pt x="273" y="653"/>
                    <a:pt x="273" y="653"/>
                  </a:cubicBezTo>
                  <a:cubicBezTo>
                    <a:pt x="254" y="650"/>
                    <a:pt x="236" y="645"/>
                    <a:pt x="218" y="639"/>
                  </a:cubicBezTo>
                  <a:moveTo>
                    <a:pt x="441" y="634"/>
                  </a:moveTo>
                  <a:cubicBezTo>
                    <a:pt x="459" y="627"/>
                    <a:pt x="476" y="619"/>
                    <a:pt x="492" y="610"/>
                  </a:cubicBezTo>
                  <a:cubicBezTo>
                    <a:pt x="494" y="614"/>
                    <a:pt x="494" y="614"/>
                    <a:pt x="494" y="614"/>
                  </a:cubicBezTo>
                  <a:cubicBezTo>
                    <a:pt x="478" y="623"/>
                    <a:pt x="461" y="631"/>
                    <a:pt x="443" y="638"/>
                  </a:cubicBezTo>
                  <a:cubicBezTo>
                    <a:pt x="441" y="634"/>
                    <a:pt x="441" y="634"/>
                    <a:pt x="441" y="634"/>
                  </a:cubicBezTo>
                  <a:moveTo>
                    <a:pt x="119" y="582"/>
                  </a:moveTo>
                  <a:cubicBezTo>
                    <a:pt x="122" y="579"/>
                    <a:pt x="122" y="579"/>
                    <a:pt x="122" y="579"/>
                  </a:cubicBezTo>
                  <a:cubicBezTo>
                    <a:pt x="136" y="591"/>
                    <a:pt x="152" y="602"/>
                    <a:pt x="168" y="611"/>
                  </a:cubicBezTo>
                  <a:cubicBezTo>
                    <a:pt x="166" y="615"/>
                    <a:pt x="166" y="615"/>
                    <a:pt x="166" y="615"/>
                  </a:cubicBezTo>
                  <a:cubicBezTo>
                    <a:pt x="149" y="605"/>
                    <a:pt x="134" y="595"/>
                    <a:pt x="119" y="582"/>
                  </a:cubicBezTo>
                  <a:moveTo>
                    <a:pt x="538" y="577"/>
                  </a:moveTo>
                  <a:cubicBezTo>
                    <a:pt x="553" y="565"/>
                    <a:pt x="566" y="551"/>
                    <a:pt x="578" y="537"/>
                  </a:cubicBezTo>
                  <a:cubicBezTo>
                    <a:pt x="582" y="540"/>
                    <a:pt x="582" y="540"/>
                    <a:pt x="582" y="540"/>
                  </a:cubicBezTo>
                  <a:cubicBezTo>
                    <a:pt x="569" y="555"/>
                    <a:pt x="556" y="568"/>
                    <a:pt x="541" y="581"/>
                  </a:cubicBezTo>
                  <a:cubicBezTo>
                    <a:pt x="538" y="577"/>
                    <a:pt x="538" y="577"/>
                    <a:pt x="538" y="577"/>
                  </a:cubicBezTo>
                  <a:moveTo>
                    <a:pt x="45" y="496"/>
                  </a:moveTo>
                  <a:cubicBezTo>
                    <a:pt x="49" y="493"/>
                    <a:pt x="49" y="493"/>
                    <a:pt x="49" y="493"/>
                  </a:cubicBezTo>
                  <a:cubicBezTo>
                    <a:pt x="59" y="509"/>
                    <a:pt x="70" y="525"/>
                    <a:pt x="82" y="539"/>
                  </a:cubicBezTo>
                  <a:cubicBezTo>
                    <a:pt x="78" y="542"/>
                    <a:pt x="78" y="542"/>
                    <a:pt x="78" y="542"/>
                  </a:cubicBezTo>
                  <a:cubicBezTo>
                    <a:pt x="66" y="528"/>
                    <a:pt x="55" y="512"/>
                    <a:pt x="45" y="496"/>
                  </a:cubicBezTo>
                  <a:moveTo>
                    <a:pt x="578" y="537"/>
                  </a:moveTo>
                  <a:cubicBezTo>
                    <a:pt x="578" y="537"/>
                    <a:pt x="578" y="537"/>
                    <a:pt x="578" y="537"/>
                  </a:cubicBezTo>
                  <a:cubicBezTo>
                    <a:pt x="578" y="537"/>
                    <a:pt x="578" y="537"/>
                    <a:pt x="578" y="537"/>
                  </a:cubicBezTo>
                  <a:moveTo>
                    <a:pt x="610" y="491"/>
                  </a:moveTo>
                  <a:cubicBezTo>
                    <a:pt x="620" y="475"/>
                    <a:pt x="628" y="457"/>
                    <a:pt x="634" y="440"/>
                  </a:cubicBezTo>
                  <a:cubicBezTo>
                    <a:pt x="639" y="441"/>
                    <a:pt x="639" y="441"/>
                    <a:pt x="639" y="441"/>
                  </a:cubicBezTo>
                  <a:cubicBezTo>
                    <a:pt x="632" y="459"/>
                    <a:pt x="624" y="477"/>
                    <a:pt x="614" y="493"/>
                  </a:cubicBezTo>
                  <a:cubicBezTo>
                    <a:pt x="610" y="491"/>
                    <a:pt x="610" y="491"/>
                    <a:pt x="610" y="491"/>
                  </a:cubicBezTo>
                  <a:moveTo>
                    <a:pt x="5" y="389"/>
                  </a:moveTo>
                  <a:cubicBezTo>
                    <a:pt x="10" y="388"/>
                    <a:pt x="10" y="388"/>
                    <a:pt x="10" y="388"/>
                  </a:cubicBezTo>
                  <a:cubicBezTo>
                    <a:pt x="13" y="407"/>
                    <a:pt x="18" y="425"/>
                    <a:pt x="25" y="442"/>
                  </a:cubicBezTo>
                  <a:cubicBezTo>
                    <a:pt x="20" y="444"/>
                    <a:pt x="20" y="444"/>
                    <a:pt x="20" y="444"/>
                  </a:cubicBezTo>
                  <a:cubicBezTo>
                    <a:pt x="14" y="426"/>
                    <a:pt x="9" y="408"/>
                    <a:pt x="5" y="389"/>
                  </a:cubicBezTo>
                  <a:moveTo>
                    <a:pt x="649" y="385"/>
                  </a:moveTo>
                  <a:cubicBezTo>
                    <a:pt x="652" y="367"/>
                    <a:pt x="653" y="348"/>
                    <a:pt x="653" y="329"/>
                  </a:cubicBezTo>
                  <a:cubicBezTo>
                    <a:pt x="653" y="327"/>
                    <a:pt x="653" y="325"/>
                    <a:pt x="653" y="323"/>
                  </a:cubicBezTo>
                  <a:cubicBezTo>
                    <a:pt x="658" y="323"/>
                    <a:pt x="658" y="323"/>
                    <a:pt x="658" y="323"/>
                  </a:cubicBezTo>
                  <a:cubicBezTo>
                    <a:pt x="658" y="325"/>
                    <a:pt x="658" y="327"/>
                    <a:pt x="658" y="329"/>
                  </a:cubicBezTo>
                  <a:cubicBezTo>
                    <a:pt x="658" y="348"/>
                    <a:pt x="657" y="367"/>
                    <a:pt x="653" y="386"/>
                  </a:cubicBezTo>
                  <a:cubicBezTo>
                    <a:pt x="649" y="385"/>
                    <a:pt x="649" y="385"/>
                    <a:pt x="649" y="385"/>
                  </a:cubicBezTo>
                  <a:moveTo>
                    <a:pt x="0" y="329"/>
                  </a:moveTo>
                  <a:cubicBezTo>
                    <a:pt x="0" y="310"/>
                    <a:pt x="1" y="292"/>
                    <a:pt x="4" y="275"/>
                  </a:cubicBezTo>
                  <a:cubicBezTo>
                    <a:pt x="9" y="275"/>
                    <a:pt x="9" y="275"/>
                    <a:pt x="9" y="275"/>
                  </a:cubicBezTo>
                  <a:cubicBezTo>
                    <a:pt x="6" y="293"/>
                    <a:pt x="4" y="311"/>
                    <a:pt x="4" y="329"/>
                  </a:cubicBezTo>
                  <a:cubicBezTo>
                    <a:pt x="4" y="330"/>
                    <a:pt x="4" y="331"/>
                    <a:pt x="4" y="332"/>
                  </a:cubicBezTo>
                  <a:cubicBezTo>
                    <a:pt x="0" y="332"/>
                    <a:pt x="0" y="332"/>
                    <a:pt x="0" y="332"/>
                  </a:cubicBezTo>
                  <a:cubicBezTo>
                    <a:pt x="0" y="331"/>
                    <a:pt x="0" y="330"/>
                    <a:pt x="0" y="329"/>
                  </a:cubicBezTo>
                  <a:moveTo>
                    <a:pt x="632" y="213"/>
                  </a:moveTo>
                  <a:cubicBezTo>
                    <a:pt x="637" y="211"/>
                    <a:pt x="637" y="211"/>
                    <a:pt x="637" y="211"/>
                  </a:cubicBezTo>
                  <a:cubicBezTo>
                    <a:pt x="643" y="229"/>
                    <a:pt x="649" y="247"/>
                    <a:pt x="652" y="266"/>
                  </a:cubicBezTo>
                  <a:cubicBezTo>
                    <a:pt x="648" y="267"/>
                    <a:pt x="648" y="267"/>
                    <a:pt x="648" y="267"/>
                  </a:cubicBezTo>
                  <a:cubicBezTo>
                    <a:pt x="644" y="249"/>
                    <a:pt x="639" y="230"/>
                    <a:pt x="632" y="213"/>
                  </a:cubicBezTo>
                  <a:moveTo>
                    <a:pt x="18" y="219"/>
                  </a:moveTo>
                  <a:cubicBezTo>
                    <a:pt x="25" y="201"/>
                    <a:pt x="33" y="184"/>
                    <a:pt x="42" y="167"/>
                  </a:cubicBezTo>
                  <a:cubicBezTo>
                    <a:pt x="46" y="169"/>
                    <a:pt x="46" y="169"/>
                    <a:pt x="46" y="169"/>
                  </a:cubicBezTo>
                  <a:cubicBezTo>
                    <a:pt x="37" y="186"/>
                    <a:pt x="29" y="203"/>
                    <a:pt x="23" y="221"/>
                  </a:cubicBezTo>
                  <a:cubicBezTo>
                    <a:pt x="18" y="219"/>
                    <a:pt x="18" y="219"/>
                    <a:pt x="18" y="219"/>
                  </a:cubicBezTo>
                  <a:moveTo>
                    <a:pt x="574" y="117"/>
                  </a:moveTo>
                  <a:cubicBezTo>
                    <a:pt x="578" y="113"/>
                    <a:pt x="578" y="113"/>
                    <a:pt x="578" y="113"/>
                  </a:cubicBezTo>
                  <a:cubicBezTo>
                    <a:pt x="590" y="128"/>
                    <a:pt x="602" y="143"/>
                    <a:pt x="612" y="160"/>
                  </a:cubicBezTo>
                  <a:cubicBezTo>
                    <a:pt x="607" y="162"/>
                    <a:pt x="607" y="162"/>
                    <a:pt x="607" y="162"/>
                  </a:cubicBezTo>
                  <a:cubicBezTo>
                    <a:pt x="598" y="146"/>
                    <a:pt x="587" y="131"/>
                    <a:pt x="574" y="117"/>
                  </a:cubicBezTo>
                  <a:moveTo>
                    <a:pt x="78" y="123"/>
                  </a:moveTo>
                  <a:cubicBezTo>
                    <a:pt x="78" y="123"/>
                    <a:pt x="78" y="123"/>
                    <a:pt x="78" y="123"/>
                  </a:cubicBezTo>
                  <a:cubicBezTo>
                    <a:pt x="78" y="123"/>
                    <a:pt x="78" y="123"/>
                    <a:pt x="78" y="123"/>
                  </a:cubicBezTo>
                  <a:moveTo>
                    <a:pt x="75" y="120"/>
                  </a:moveTo>
                  <a:cubicBezTo>
                    <a:pt x="87" y="105"/>
                    <a:pt x="100" y="91"/>
                    <a:pt x="115" y="79"/>
                  </a:cubicBezTo>
                  <a:cubicBezTo>
                    <a:pt x="118" y="83"/>
                    <a:pt x="118" y="83"/>
                    <a:pt x="118" y="83"/>
                  </a:cubicBezTo>
                  <a:cubicBezTo>
                    <a:pt x="103" y="95"/>
                    <a:pt x="90" y="108"/>
                    <a:pt x="78" y="123"/>
                  </a:cubicBezTo>
                  <a:cubicBezTo>
                    <a:pt x="75" y="120"/>
                    <a:pt x="75" y="120"/>
                    <a:pt x="75" y="120"/>
                  </a:cubicBezTo>
                  <a:moveTo>
                    <a:pt x="487" y="46"/>
                  </a:moveTo>
                  <a:cubicBezTo>
                    <a:pt x="490" y="41"/>
                    <a:pt x="490" y="41"/>
                    <a:pt x="490" y="41"/>
                  </a:cubicBezTo>
                  <a:cubicBezTo>
                    <a:pt x="506" y="51"/>
                    <a:pt x="522" y="62"/>
                    <a:pt x="537" y="74"/>
                  </a:cubicBezTo>
                  <a:cubicBezTo>
                    <a:pt x="534" y="77"/>
                    <a:pt x="534" y="77"/>
                    <a:pt x="534" y="77"/>
                  </a:cubicBezTo>
                  <a:cubicBezTo>
                    <a:pt x="519" y="65"/>
                    <a:pt x="504" y="55"/>
                    <a:pt x="487" y="46"/>
                  </a:cubicBezTo>
                  <a:moveTo>
                    <a:pt x="161" y="46"/>
                  </a:moveTo>
                  <a:cubicBezTo>
                    <a:pt x="177" y="36"/>
                    <a:pt x="195" y="28"/>
                    <a:pt x="213" y="21"/>
                  </a:cubicBezTo>
                  <a:cubicBezTo>
                    <a:pt x="214" y="25"/>
                    <a:pt x="214" y="25"/>
                    <a:pt x="214" y="25"/>
                  </a:cubicBezTo>
                  <a:cubicBezTo>
                    <a:pt x="197" y="32"/>
                    <a:pt x="180" y="40"/>
                    <a:pt x="164" y="50"/>
                  </a:cubicBezTo>
                  <a:cubicBezTo>
                    <a:pt x="161" y="46"/>
                    <a:pt x="161" y="46"/>
                    <a:pt x="161" y="46"/>
                  </a:cubicBezTo>
                  <a:moveTo>
                    <a:pt x="381" y="9"/>
                  </a:moveTo>
                  <a:cubicBezTo>
                    <a:pt x="382" y="4"/>
                    <a:pt x="382" y="4"/>
                    <a:pt x="382" y="4"/>
                  </a:cubicBezTo>
                  <a:cubicBezTo>
                    <a:pt x="401" y="7"/>
                    <a:pt x="419" y="12"/>
                    <a:pt x="437" y="18"/>
                  </a:cubicBezTo>
                  <a:cubicBezTo>
                    <a:pt x="436" y="22"/>
                    <a:pt x="436" y="22"/>
                    <a:pt x="436" y="22"/>
                  </a:cubicBezTo>
                  <a:cubicBezTo>
                    <a:pt x="418" y="16"/>
                    <a:pt x="400" y="12"/>
                    <a:pt x="381" y="9"/>
                  </a:cubicBezTo>
                  <a:moveTo>
                    <a:pt x="268" y="5"/>
                  </a:moveTo>
                  <a:cubicBezTo>
                    <a:pt x="286" y="2"/>
                    <a:pt x="305" y="0"/>
                    <a:pt x="325" y="0"/>
                  </a:cubicBezTo>
                  <a:cubicBezTo>
                    <a:pt x="325" y="4"/>
                    <a:pt x="325" y="4"/>
                    <a:pt x="325" y="4"/>
                  </a:cubicBezTo>
                  <a:cubicBezTo>
                    <a:pt x="306" y="5"/>
                    <a:pt x="287" y="7"/>
                    <a:pt x="269" y="10"/>
                  </a:cubicBezTo>
                  <a:cubicBezTo>
                    <a:pt x="268" y="5"/>
                    <a:pt x="268" y="5"/>
                    <a:pt x="268" y="5"/>
                  </a:cubicBezTo>
                </a:path>
              </a:pathLst>
            </a:custGeom>
            <a:solidFill>
              <a:srgbClr val="C00000"/>
            </a:solidFill>
            <a:ln>
              <a:solidFill>
                <a:schemeClr val="accent3"/>
              </a:solidFill>
            </a:ln>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a:solidFill>
                  <a:srgbClr val="C00000"/>
                </a:solidFill>
                <a:sym typeface="宋体" pitchFamily="2" charset="-122"/>
              </a:endParaRPr>
            </a:p>
          </p:txBody>
        </p:sp>
        <p:sp>
          <p:nvSpPr>
            <p:cNvPr id="68" name="Freeform 970"/>
            <p:cNvSpPr>
              <a:spLocks noEditPoints="1" noChangeArrowheads="1"/>
            </p:cNvSpPr>
            <p:nvPr/>
          </p:nvSpPr>
          <p:spPr bwMode="auto">
            <a:xfrm>
              <a:off x="1415083" y="4257142"/>
              <a:ext cx="792162" cy="107950"/>
            </a:xfrm>
            <a:custGeom>
              <a:avLst/>
              <a:gdLst>
                <a:gd name="T0" fmla="*/ 366 w 368"/>
                <a:gd name="T1" fmla="*/ 22 h 50"/>
                <a:gd name="T2" fmla="*/ 315 w 368"/>
                <a:gd name="T3" fmla="*/ 46 h 50"/>
                <a:gd name="T4" fmla="*/ 317 w 368"/>
                <a:gd name="T5" fmla="*/ 50 h 50"/>
                <a:gd name="T6" fmla="*/ 368 w 368"/>
                <a:gd name="T7" fmla="*/ 26 h 50"/>
                <a:gd name="T8" fmla="*/ 366 w 368"/>
                <a:gd name="T9" fmla="*/ 22 h 50"/>
                <a:gd name="T10" fmla="*/ 8 w 368"/>
                <a:gd name="T11" fmla="*/ 0 h 50"/>
                <a:gd name="T12" fmla="*/ 0 w 368"/>
                <a:gd name="T13" fmla="*/ 0 h 50"/>
                <a:gd name="T14" fmla="*/ 40 w 368"/>
                <a:gd name="T15" fmla="*/ 27 h 50"/>
                <a:gd name="T16" fmla="*/ 42 w 368"/>
                <a:gd name="T17" fmla="*/ 23 h 50"/>
                <a:gd name="T18" fmla="*/ 8 w 368"/>
                <a:gd name="T19" fmla="*/ 0 h 5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68"/>
                <a:gd name="T31" fmla="*/ 0 h 50"/>
                <a:gd name="T32" fmla="*/ 368 w 368"/>
                <a:gd name="T33" fmla="*/ 50 h 5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68" h="50">
                  <a:moveTo>
                    <a:pt x="366" y="22"/>
                  </a:moveTo>
                  <a:cubicBezTo>
                    <a:pt x="350" y="31"/>
                    <a:pt x="333" y="39"/>
                    <a:pt x="315" y="46"/>
                  </a:cubicBezTo>
                  <a:cubicBezTo>
                    <a:pt x="317" y="50"/>
                    <a:pt x="317" y="50"/>
                    <a:pt x="317" y="50"/>
                  </a:cubicBezTo>
                  <a:cubicBezTo>
                    <a:pt x="335" y="43"/>
                    <a:pt x="352" y="35"/>
                    <a:pt x="368" y="26"/>
                  </a:cubicBezTo>
                  <a:cubicBezTo>
                    <a:pt x="366" y="22"/>
                    <a:pt x="366" y="22"/>
                    <a:pt x="366" y="22"/>
                  </a:cubicBezTo>
                  <a:moveTo>
                    <a:pt x="8" y="0"/>
                  </a:moveTo>
                  <a:cubicBezTo>
                    <a:pt x="0" y="0"/>
                    <a:pt x="0" y="0"/>
                    <a:pt x="0" y="0"/>
                  </a:cubicBezTo>
                  <a:cubicBezTo>
                    <a:pt x="13" y="10"/>
                    <a:pt x="26" y="19"/>
                    <a:pt x="40" y="27"/>
                  </a:cubicBezTo>
                  <a:cubicBezTo>
                    <a:pt x="42" y="23"/>
                    <a:pt x="42" y="23"/>
                    <a:pt x="42" y="23"/>
                  </a:cubicBezTo>
                  <a:cubicBezTo>
                    <a:pt x="30" y="16"/>
                    <a:pt x="19" y="8"/>
                    <a:pt x="8" y="0"/>
                  </a:cubicBezTo>
                </a:path>
              </a:pathLst>
            </a:custGeom>
            <a:solidFill>
              <a:srgbClr val="B8CE4A"/>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a:solidFill>
                  <a:srgbClr val="C00000"/>
                </a:solidFill>
                <a:sym typeface="宋体" pitchFamily="2" charset="-122"/>
              </a:endParaRPr>
            </a:p>
          </p:txBody>
        </p:sp>
        <p:sp>
          <p:nvSpPr>
            <p:cNvPr id="69" name="TextBox 682"/>
            <p:cNvSpPr>
              <a:spLocks noChangeArrowheads="1"/>
            </p:cNvSpPr>
            <p:nvPr/>
          </p:nvSpPr>
          <p:spPr bwMode="auto">
            <a:xfrm>
              <a:off x="1291258" y="3607854"/>
              <a:ext cx="548453" cy="399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r>
                <a:rPr lang="en-US" sz="2000" b="1" dirty="0">
                  <a:solidFill>
                    <a:schemeClr val="tx1">
                      <a:lumMod val="65000"/>
                      <a:lumOff val="35000"/>
                    </a:schemeClr>
                  </a:solidFill>
                  <a:latin typeface="方正中等线简体" pitchFamily="2" charset="-122"/>
                  <a:ea typeface="方正中等线简体" pitchFamily="2" charset="-122"/>
                </a:rPr>
                <a:t>25</a:t>
              </a:r>
              <a:r>
                <a:rPr lang="en-US" sz="1600" b="1" dirty="0">
                  <a:solidFill>
                    <a:schemeClr val="tx1">
                      <a:lumMod val="65000"/>
                      <a:lumOff val="35000"/>
                    </a:schemeClr>
                  </a:solidFill>
                  <a:latin typeface="方正中等线简体" pitchFamily="2" charset="-122"/>
                  <a:ea typeface="方正中等线简体" pitchFamily="2" charset="-122"/>
                </a:rPr>
                <a:t>%</a:t>
              </a:r>
              <a:endParaRPr lang="zh-CN" altLang="en-US" sz="2000" b="1" dirty="0">
                <a:solidFill>
                  <a:schemeClr val="tx1">
                    <a:lumMod val="65000"/>
                    <a:lumOff val="35000"/>
                  </a:schemeClr>
                </a:solidFill>
                <a:latin typeface="方正中等线简体" pitchFamily="2" charset="-122"/>
                <a:ea typeface="方正中等线简体" pitchFamily="2" charset="-122"/>
              </a:endParaRPr>
            </a:p>
          </p:txBody>
        </p:sp>
      </p:grpSp>
      <p:grpSp>
        <p:nvGrpSpPr>
          <p:cNvPr id="5" name="组合 69"/>
          <p:cNvGrpSpPr/>
          <p:nvPr/>
        </p:nvGrpSpPr>
        <p:grpSpPr>
          <a:xfrm>
            <a:off x="4977992" y="2992829"/>
            <a:ext cx="1414462" cy="1416487"/>
            <a:chOff x="4977992" y="2991904"/>
            <a:chExt cx="1414462" cy="1416050"/>
          </a:xfrm>
        </p:grpSpPr>
        <p:sp>
          <p:nvSpPr>
            <p:cNvPr id="71" name="Freeform 964"/>
            <p:cNvSpPr>
              <a:spLocks noChangeArrowheads="1"/>
            </p:cNvSpPr>
            <p:nvPr/>
          </p:nvSpPr>
          <p:spPr bwMode="auto">
            <a:xfrm>
              <a:off x="5686017" y="3085567"/>
              <a:ext cx="614362" cy="614362"/>
            </a:xfrm>
            <a:custGeom>
              <a:avLst/>
              <a:gdLst>
                <a:gd name="T0" fmla="*/ 202 w 286"/>
                <a:gd name="T1" fmla="*/ 84 h 286"/>
                <a:gd name="T2" fmla="*/ 0 w 286"/>
                <a:gd name="T3" fmla="*/ 0 h 286"/>
                <a:gd name="T4" fmla="*/ 0 w 286"/>
                <a:gd name="T5" fmla="*/ 286 h 286"/>
                <a:gd name="T6" fmla="*/ 286 w 286"/>
                <a:gd name="T7" fmla="*/ 286 h 286"/>
                <a:gd name="T8" fmla="*/ 202 w 286"/>
                <a:gd name="T9" fmla="*/ 84 h 286"/>
                <a:gd name="T10" fmla="*/ 0 60000 65536"/>
                <a:gd name="T11" fmla="*/ 0 60000 65536"/>
                <a:gd name="T12" fmla="*/ 0 60000 65536"/>
                <a:gd name="T13" fmla="*/ 0 60000 65536"/>
                <a:gd name="T14" fmla="*/ 0 60000 65536"/>
                <a:gd name="T15" fmla="*/ 0 w 286"/>
                <a:gd name="T16" fmla="*/ 0 h 286"/>
                <a:gd name="T17" fmla="*/ 286 w 286"/>
                <a:gd name="T18" fmla="*/ 286 h 286"/>
              </a:gdLst>
              <a:ahLst/>
              <a:cxnLst>
                <a:cxn ang="T10">
                  <a:pos x="T0" y="T1"/>
                </a:cxn>
                <a:cxn ang="T11">
                  <a:pos x="T2" y="T3"/>
                </a:cxn>
                <a:cxn ang="T12">
                  <a:pos x="T4" y="T5"/>
                </a:cxn>
                <a:cxn ang="T13">
                  <a:pos x="T6" y="T7"/>
                </a:cxn>
                <a:cxn ang="T14">
                  <a:pos x="T8" y="T9"/>
                </a:cxn>
              </a:cxnLst>
              <a:rect l="T15" t="T16" r="T17" b="T18"/>
              <a:pathLst>
                <a:path w="286" h="286">
                  <a:moveTo>
                    <a:pt x="202" y="84"/>
                  </a:moveTo>
                  <a:cubicBezTo>
                    <a:pt x="150" y="32"/>
                    <a:pt x="79" y="0"/>
                    <a:pt x="0" y="0"/>
                  </a:cubicBezTo>
                  <a:cubicBezTo>
                    <a:pt x="0" y="286"/>
                    <a:pt x="0" y="286"/>
                    <a:pt x="0" y="286"/>
                  </a:cubicBezTo>
                  <a:cubicBezTo>
                    <a:pt x="286" y="286"/>
                    <a:pt x="286" y="286"/>
                    <a:pt x="286" y="286"/>
                  </a:cubicBezTo>
                  <a:cubicBezTo>
                    <a:pt x="286" y="207"/>
                    <a:pt x="254" y="135"/>
                    <a:pt x="202" y="84"/>
                  </a:cubicBezTo>
                </a:path>
              </a:pathLst>
            </a:custGeom>
            <a:solidFill>
              <a:srgbClr val="95161D"/>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a:solidFill>
                  <a:srgbClr val="C00000"/>
                </a:solidFill>
                <a:sym typeface="宋体" pitchFamily="2" charset="-122"/>
              </a:endParaRPr>
            </a:p>
          </p:txBody>
        </p:sp>
        <p:sp>
          <p:nvSpPr>
            <p:cNvPr id="72" name="Freeform 965"/>
            <p:cNvSpPr>
              <a:spLocks noChangeArrowheads="1"/>
            </p:cNvSpPr>
            <p:nvPr/>
          </p:nvSpPr>
          <p:spPr bwMode="auto">
            <a:xfrm>
              <a:off x="5686017" y="3085567"/>
              <a:ext cx="614362" cy="614362"/>
            </a:xfrm>
            <a:custGeom>
              <a:avLst/>
              <a:gdLst>
                <a:gd name="T0" fmla="*/ 0 w 286"/>
                <a:gd name="T1" fmla="*/ 0 h 286"/>
                <a:gd name="T2" fmla="*/ 0 w 286"/>
                <a:gd name="T3" fmla="*/ 286 h 286"/>
                <a:gd name="T4" fmla="*/ 286 w 286"/>
                <a:gd name="T5" fmla="*/ 286 h 286"/>
                <a:gd name="T6" fmla="*/ 286 w 286"/>
                <a:gd name="T7" fmla="*/ 286 h 286"/>
                <a:gd name="T8" fmla="*/ 202 w 286"/>
                <a:gd name="T9" fmla="*/ 84 h 286"/>
                <a:gd name="T10" fmla="*/ 0 w 286"/>
                <a:gd name="T11" fmla="*/ 0 h 286"/>
                <a:gd name="T12" fmla="*/ 0 60000 65536"/>
                <a:gd name="T13" fmla="*/ 0 60000 65536"/>
                <a:gd name="T14" fmla="*/ 0 60000 65536"/>
                <a:gd name="T15" fmla="*/ 0 60000 65536"/>
                <a:gd name="T16" fmla="*/ 0 60000 65536"/>
                <a:gd name="T17" fmla="*/ 0 60000 65536"/>
                <a:gd name="T18" fmla="*/ 0 w 286"/>
                <a:gd name="T19" fmla="*/ 0 h 286"/>
                <a:gd name="T20" fmla="*/ 286 w 286"/>
                <a:gd name="T21" fmla="*/ 286 h 286"/>
              </a:gdLst>
              <a:ahLst/>
              <a:cxnLst>
                <a:cxn ang="T12">
                  <a:pos x="T0" y="T1"/>
                </a:cxn>
                <a:cxn ang="T13">
                  <a:pos x="T2" y="T3"/>
                </a:cxn>
                <a:cxn ang="T14">
                  <a:pos x="T4" y="T5"/>
                </a:cxn>
                <a:cxn ang="T15">
                  <a:pos x="T6" y="T7"/>
                </a:cxn>
                <a:cxn ang="T16">
                  <a:pos x="T8" y="T9"/>
                </a:cxn>
                <a:cxn ang="T17">
                  <a:pos x="T10" y="T11"/>
                </a:cxn>
              </a:cxnLst>
              <a:rect l="T18" t="T19" r="T20" b="T21"/>
              <a:pathLst>
                <a:path w="286" h="286">
                  <a:moveTo>
                    <a:pt x="0" y="0"/>
                  </a:moveTo>
                  <a:cubicBezTo>
                    <a:pt x="0" y="286"/>
                    <a:pt x="0" y="286"/>
                    <a:pt x="0" y="286"/>
                  </a:cubicBezTo>
                  <a:cubicBezTo>
                    <a:pt x="286" y="286"/>
                    <a:pt x="286" y="286"/>
                    <a:pt x="286" y="286"/>
                  </a:cubicBezTo>
                  <a:cubicBezTo>
                    <a:pt x="286" y="286"/>
                    <a:pt x="286" y="286"/>
                    <a:pt x="286" y="286"/>
                  </a:cubicBezTo>
                  <a:cubicBezTo>
                    <a:pt x="286" y="207"/>
                    <a:pt x="254" y="135"/>
                    <a:pt x="202" y="84"/>
                  </a:cubicBezTo>
                  <a:cubicBezTo>
                    <a:pt x="150" y="32"/>
                    <a:pt x="79" y="0"/>
                    <a:pt x="0" y="0"/>
                  </a:cubicBezTo>
                </a:path>
              </a:pathLst>
            </a:custGeom>
            <a:solidFill>
              <a:schemeClr val="accent4"/>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73" name="Freeform 966"/>
            <p:cNvSpPr>
              <a:spLocks noChangeArrowheads="1"/>
            </p:cNvSpPr>
            <p:nvPr/>
          </p:nvSpPr>
          <p:spPr bwMode="auto">
            <a:xfrm>
              <a:off x="5070067" y="3085567"/>
              <a:ext cx="1230312" cy="1230312"/>
            </a:xfrm>
            <a:custGeom>
              <a:avLst/>
              <a:gdLst>
                <a:gd name="T0" fmla="*/ 286 w 572"/>
                <a:gd name="T1" fmla="*/ 286 h 572"/>
                <a:gd name="T2" fmla="*/ 286 w 572"/>
                <a:gd name="T3" fmla="*/ 0 h 572"/>
                <a:gd name="T4" fmla="*/ 84 w 572"/>
                <a:gd name="T5" fmla="*/ 84 h 572"/>
                <a:gd name="T6" fmla="*/ 0 w 572"/>
                <a:gd name="T7" fmla="*/ 286 h 572"/>
                <a:gd name="T8" fmla="*/ 84 w 572"/>
                <a:gd name="T9" fmla="*/ 488 h 572"/>
                <a:gd name="T10" fmla="*/ 286 w 572"/>
                <a:gd name="T11" fmla="*/ 572 h 572"/>
                <a:gd name="T12" fmla="*/ 488 w 572"/>
                <a:gd name="T13" fmla="*/ 488 h 572"/>
                <a:gd name="T14" fmla="*/ 572 w 572"/>
                <a:gd name="T15" fmla="*/ 286 h 572"/>
                <a:gd name="T16" fmla="*/ 286 w 572"/>
                <a:gd name="T17" fmla="*/ 286 h 57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2"/>
                <a:gd name="T28" fmla="*/ 0 h 572"/>
                <a:gd name="T29" fmla="*/ 572 w 572"/>
                <a:gd name="T30" fmla="*/ 572 h 57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2" h="572">
                  <a:moveTo>
                    <a:pt x="286" y="286"/>
                  </a:moveTo>
                  <a:cubicBezTo>
                    <a:pt x="286" y="0"/>
                    <a:pt x="286" y="0"/>
                    <a:pt x="286" y="0"/>
                  </a:cubicBezTo>
                  <a:cubicBezTo>
                    <a:pt x="207" y="0"/>
                    <a:pt x="136" y="32"/>
                    <a:pt x="84" y="84"/>
                  </a:cubicBezTo>
                  <a:cubicBezTo>
                    <a:pt x="32" y="135"/>
                    <a:pt x="0" y="207"/>
                    <a:pt x="0" y="286"/>
                  </a:cubicBezTo>
                  <a:cubicBezTo>
                    <a:pt x="0" y="365"/>
                    <a:pt x="32" y="436"/>
                    <a:pt x="84" y="488"/>
                  </a:cubicBezTo>
                  <a:cubicBezTo>
                    <a:pt x="136" y="540"/>
                    <a:pt x="207" y="572"/>
                    <a:pt x="286" y="572"/>
                  </a:cubicBezTo>
                  <a:cubicBezTo>
                    <a:pt x="365" y="572"/>
                    <a:pt x="436" y="540"/>
                    <a:pt x="488" y="488"/>
                  </a:cubicBezTo>
                  <a:cubicBezTo>
                    <a:pt x="540" y="436"/>
                    <a:pt x="572" y="365"/>
                    <a:pt x="572" y="286"/>
                  </a:cubicBezTo>
                  <a:cubicBezTo>
                    <a:pt x="286" y="286"/>
                    <a:pt x="286" y="286"/>
                    <a:pt x="286" y="286"/>
                  </a:cubicBezTo>
                </a:path>
              </a:pathLst>
            </a:custGeom>
            <a:solidFill>
              <a:srgbClr val="D8D8D8"/>
            </a:solidFill>
            <a:ln w="9525" cmpd="sng">
              <a:solidFill>
                <a:srgbClr val="D8D8D8"/>
              </a:solidFill>
              <a:bevel/>
              <a:headEnd/>
              <a:tailEnd/>
            </a:ln>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74" name="Freeform 967"/>
            <p:cNvSpPr>
              <a:spLocks noEditPoints="1" noChangeArrowheads="1"/>
            </p:cNvSpPr>
            <p:nvPr/>
          </p:nvSpPr>
          <p:spPr bwMode="auto">
            <a:xfrm>
              <a:off x="4977992" y="2991904"/>
              <a:ext cx="1414462" cy="1416050"/>
            </a:xfrm>
            <a:custGeom>
              <a:avLst/>
              <a:gdLst>
                <a:gd name="T0" fmla="*/ 387 w 658"/>
                <a:gd name="T1" fmla="*/ 648 h 658"/>
                <a:gd name="T2" fmla="*/ 330 w 658"/>
                <a:gd name="T3" fmla="*/ 658 h 658"/>
                <a:gd name="T4" fmla="*/ 218 w 658"/>
                <a:gd name="T5" fmla="*/ 639 h 658"/>
                <a:gd name="T6" fmla="*/ 274 w 658"/>
                <a:gd name="T7" fmla="*/ 649 h 658"/>
                <a:gd name="T8" fmla="*/ 218 w 658"/>
                <a:gd name="T9" fmla="*/ 639 h 658"/>
                <a:gd name="T10" fmla="*/ 492 w 658"/>
                <a:gd name="T11" fmla="*/ 610 h 658"/>
                <a:gd name="T12" fmla="*/ 443 w 658"/>
                <a:gd name="T13" fmla="*/ 638 h 658"/>
                <a:gd name="T14" fmla="*/ 119 w 658"/>
                <a:gd name="T15" fmla="*/ 582 h 658"/>
                <a:gd name="T16" fmla="*/ 168 w 658"/>
                <a:gd name="T17" fmla="*/ 611 h 658"/>
                <a:gd name="T18" fmla="*/ 119 w 658"/>
                <a:gd name="T19" fmla="*/ 582 h 658"/>
                <a:gd name="T20" fmla="*/ 578 w 658"/>
                <a:gd name="T21" fmla="*/ 537 h 658"/>
                <a:gd name="T22" fmla="*/ 541 w 658"/>
                <a:gd name="T23" fmla="*/ 581 h 658"/>
                <a:gd name="T24" fmla="*/ 45 w 658"/>
                <a:gd name="T25" fmla="*/ 496 h 658"/>
                <a:gd name="T26" fmla="*/ 82 w 658"/>
                <a:gd name="T27" fmla="*/ 539 h 658"/>
                <a:gd name="T28" fmla="*/ 45 w 658"/>
                <a:gd name="T29" fmla="*/ 496 h 658"/>
                <a:gd name="T30" fmla="*/ 578 w 658"/>
                <a:gd name="T31" fmla="*/ 537 h 658"/>
                <a:gd name="T32" fmla="*/ 610 w 658"/>
                <a:gd name="T33" fmla="*/ 491 h 658"/>
                <a:gd name="T34" fmla="*/ 639 w 658"/>
                <a:gd name="T35" fmla="*/ 441 h 658"/>
                <a:gd name="T36" fmla="*/ 610 w 658"/>
                <a:gd name="T37" fmla="*/ 491 h 658"/>
                <a:gd name="T38" fmla="*/ 10 w 658"/>
                <a:gd name="T39" fmla="*/ 388 h 658"/>
                <a:gd name="T40" fmla="*/ 20 w 658"/>
                <a:gd name="T41" fmla="*/ 444 h 658"/>
                <a:gd name="T42" fmla="*/ 649 w 658"/>
                <a:gd name="T43" fmla="*/ 385 h 658"/>
                <a:gd name="T44" fmla="*/ 653 w 658"/>
                <a:gd name="T45" fmla="*/ 323 h 658"/>
                <a:gd name="T46" fmla="*/ 658 w 658"/>
                <a:gd name="T47" fmla="*/ 329 h 658"/>
                <a:gd name="T48" fmla="*/ 649 w 658"/>
                <a:gd name="T49" fmla="*/ 385 h 658"/>
                <a:gd name="T50" fmla="*/ 4 w 658"/>
                <a:gd name="T51" fmla="*/ 275 h 658"/>
                <a:gd name="T52" fmla="*/ 4 w 658"/>
                <a:gd name="T53" fmla="*/ 329 h 658"/>
                <a:gd name="T54" fmla="*/ 0 w 658"/>
                <a:gd name="T55" fmla="*/ 332 h 658"/>
                <a:gd name="T56" fmla="*/ 632 w 658"/>
                <a:gd name="T57" fmla="*/ 213 h 658"/>
                <a:gd name="T58" fmla="*/ 652 w 658"/>
                <a:gd name="T59" fmla="*/ 266 h 658"/>
                <a:gd name="T60" fmla="*/ 632 w 658"/>
                <a:gd name="T61" fmla="*/ 213 h 658"/>
                <a:gd name="T62" fmla="*/ 42 w 658"/>
                <a:gd name="T63" fmla="*/ 167 h 658"/>
                <a:gd name="T64" fmla="*/ 23 w 658"/>
                <a:gd name="T65" fmla="*/ 221 h 658"/>
                <a:gd name="T66" fmla="*/ 574 w 658"/>
                <a:gd name="T67" fmla="*/ 117 h 658"/>
                <a:gd name="T68" fmla="*/ 612 w 658"/>
                <a:gd name="T69" fmla="*/ 160 h 658"/>
                <a:gd name="T70" fmla="*/ 574 w 658"/>
                <a:gd name="T71" fmla="*/ 117 h 658"/>
                <a:gd name="T72" fmla="*/ 78 w 658"/>
                <a:gd name="T73" fmla="*/ 123 h 658"/>
                <a:gd name="T74" fmla="*/ 75 w 658"/>
                <a:gd name="T75" fmla="*/ 120 h 658"/>
                <a:gd name="T76" fmla="*/ 118 w 658"/>
                <a:gd name="T77" fmla="*/ 83 h 658"/>
                <a:gd name="T78" fmla="*/ 75 w 658"/>
                <a:gd name="T79" fmla="*/ 120 h 658"/>
                <a:gd name="T80" fmla="*/ 490 w 658"/>
                <a:gd name="T81" fmla="*/ 41 h 658"/>
                <a:gd name="T82" fmla="*/ 534 w 658"/>
                <a:gd name="T83" fmla="*/ 77 h 658"/>
                <a:gd name="T84" fmla="*/ 161 w 658"/>
                <a:gd name="T85" fmla="*/ 46 h 658"/>
                <a:gd name="T86" fmla="*/ 214 w 658"/>
                <a:gd name="T87" fmla="*/ 25 h 658"/>
                <a:gd name="T88" fmla="*/ 161 w 658"/>
                <a:gd name="T89" fmla="*/ 46 h 658"/>
                <a:gd name="T90" fmla="*/ 382 w 658"/>
                <a:gd name="T91" fmla="*/ 4 h 658"/>
                <a:gd name="T92" fmla="*/ 436 w 658"/>
                <a:gd name="T93" fmla="*/ 22 h 658"/>
                <a:gd name="T94" fmla="*/ 268 w 658"/>
                <a:gd name="T95" fmla="*/ 5 h 658"/>
                <a:gd name="T96" fmla="*/ 325 w 658"/>
                <a:gd name="T97" fmla="*/ 4 h 658"/>
                <a:gd name="T98" fmla="*/ 268 w 658"/>
                <a:gd name="T99" fmla="*/ 5 h 65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658"/>
                <a:gd name="T151" fmla="*/ 0 h 658"/>
                <a:gd name="T152" fmla="*/ 658 w 658"/>
                <a:gd name="T153" fmla="*/ 658 h 658"/>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658" h="658">
                  <a:moveTo>
                    <a:pt x="330" y="653"/>
                  </a:moveTo>
                  <a:cubicBezTo>
                    <a:pt x="350" y="653"/>
                    <a:pt x="368" y="652"/>
                    <a:pt x="387" y="648"/>
                  </a:cubicBezTo>
                  <a:cubicBezTo>
                    <a:pt x="387" y="653"/>
                    <a:pt x="387" y="653"/>
                    <a:pt x="387" y="653"/>
                  </a:cubicBezTo>
                  <a:cubicBezTo>
                    <a:pt x="369" y="656"/>
                    <a:pt x="350" y="658"/>
                    <a:pt x="330" y="658"/>
                  </a:cubicBezTo>
                  <a:cubicBezTo>
                    <a:pt x="330" y="653"/>
                    <a:pt x="330" y="653"/>
                    <a:pt x="330" y="653"/>
                  </a:cubicBezTo>
                  <a:moveTo>
                    <a:pt x="218" y="639"/>
                  </a:moveTo>
                  <a:cubicBezTo>
                    <a:pt x="220" y="634"/>
                    <a:pt x="220" y="634"/>
                    <a:pt x="220" y="634"/>
                  </a:cubicBezTo>
                  <a:cubicBezTo>
                    <a:pt x="237" y="641"/>
                    <a:pt x="255" y="646"/>
                    <a:pt x="274" y="649"/>
                  </a:cubicBezTo>
                  <a:cubicBezTo>
                    <a:pt x="273" y="653"/>
                    <a:pt x="273" y="653"/>
                    <a:pt x="273" y="653"/>
                  </a:cubicBezTo>
                  <a:cubicBezTo>
                    <a:pt x="254" y="650"/>
                    <a:pt x="236" y="645"/>
                    <a:pt x="218" y="639"/>
                  </a:cubicBezTo>
                  <a:moveTo>
                    <a:pt x="441" y="634"/>
                  </a:moveTo>
                  <a:cubicBezTo>
                    <a:pt x="459" y="627"/>
                    <a:pt x="476" y="619"/>
                    <a:pt x="492" y="610"/>
                  </a:cubicBezTo>
                  <a:cubicBezTo>
                    <a:pt x="494" y="614"/>
                    <a:pt x="494" y="614"/>
                    <a:pt x="494" y="614"/>
                  </a:cubicBezTo>
                  <a:cubicBezTo>
                    <a:pt x="478" y="623"/>
                    <a:pt x="461" y="631"/>
                    <a:pt x="443" y="638"/>
                  </a:cubicBezTo>
                  <a:cubicBezTo>
                    <a:pt x="441" y="634"/>
                    <a:pt x="441" y="634"/>
                    <a:pt x="441" y="634"/>
                  </a:cubicBezTo>
                  <a:moveTo>
                    <a:pt x="119" y="582"/>
                  </a:moveTo>
                  <a:cubicBezTo>
                    <a:pt x="122" y="579"/>
                    <a:pt x="122" y="579"/>
                    <a:pt x="122" y="579"/>
                  </a:cubicBezTo>
                  <a:cubicBezTo>
                    <a:pt x="136" y="591"/>
                    <a:pt x="152" y="602"/>
                    <a:pt x="168" y="611"/>
                  </a:cubicBezTo>
                  <a:cubicBezTo>
                    <a:pt x="166" y="615"/>
                    <a:pt x="166" y="615"/>
                    <a:pt x="166" y="615"/>
                  </a:cubicBezTo>
                  <a:cubicBezTo>
                    <a:pt x="149" y="605"/>
                    <a:pt x="134" y="595"/>
                    <a:pt x="119" y="582"/>
                  </a:cubicBezTo>
                  <a:moveTo>
                    <a:pt x="538" y="577"/>
                  </a:moveTo>
                  <a:cubicBezTo>
                    <a:pt x="553" y="565"/>
                    <a:pt x="566" y="551"/>
                    <a:pt x="578" y="537"/>
                  </a:cubicBezTo>
                  <a:cubicBezTo>
                    <a:pt x="582" y="540"/>
                    <a:pt x="582" y="540"/>
                    <a:pt x="582" y="540"/>
                  </a:cubicBezTo>
                  <a:cubicBezTo>
                    <a:pt x="569" y="555"/>
                    <a:pt x="556" y="568"/>
                    <a:pt x="541" y="581"/>
                  </a:cubicBezTo>
                  <a:cubicBezTo>
                    <a:pt x="538" y="577"/>
                    <a:pt x="538" y="577"/>
                    <a:pt x="538" y="577"/>
                  </a:cubicBezTo>
                  <a:moveTo>
                    <a:pt x="45" y="496"/>
                  </a:moveTo>
                  <a:cubicBezTo>
                    <a:pt x="49" y="493"/>
                    <a:pt x="49" y="493"/>
                    <a:pt x="49" y="493"/>
                  </a:cubicBezTo>
                  <a:cubicBezTo>
                    <a:pt x="59" y="509"/>
                    <a:pt x="70" y="525"/>
                    <a:pt x="82" y="539"/>
                  </a:cubicBezTo>
                  <a:cubicBezTo>
                    <a:pt x="78" y="542"/>
                    <a:pt x="78" y="542"/>
                    <a:pt x="78" y="542"/>
                  </a:cubicBezTo>
                  <a:cubicBezTo>
                    <a:pt x="66" y="528"/>
                    <a:pt x="55" y="512"/>
                    <a:pt x="45" y="496"/>
                  </a:cubicBezTo>
                  <a:moveTo>
                    <a:pt x="578" y="537"/>
                  </a:moveTo>
                  <a:cubicBezTo>
                    <a:pt x="578" y="537"/>
                    <a:pt x="578" y="537"/>
                    <a:pt x="578" y="537"/>
                  </a:cubicBezTo>
                  <a:cubicBezTo>
                    <a:pt x="578" y="537"/>
                    <a:pt x="578" y="537"/>
                    <a:pt x="578" y="537"/>
                  </a:cubicBezTo>
                  <a:moveTo>
                    <a:pt x="610" y="491"/>
                  </a:moveTo>
                  <a:cubicBezTo>
                    <a:pt x="620" y="475"/>
                    <a:pt x="628" y="457"/>
                    <a:pt x="634" y="440"/>
                  </a:cubicBezTo>
                  <a:cubicBezTo>
                    <a:pt x="639" y="441"/>
                    <a:pt x="639" y="441"/>
                    <a:pt x="639" y="441"/>
                  </a:cubicBezTo>
                  <a:cubicBezTo>
                    <a:pt x="632" y="459"/>
                    <a:pt x="624" y="477"/>
                    <a:pt x="614" y="493"/>
                  </a:cubicBezTo>
                  <a:cubicBezTo>
                    <a:pt x="610" y="491"/>
                    <a:pt x="610" y="491"/>
                    <a:pt x="610" y="491"/>
                  </a:cubicBezTo>
                  <a:moveTo>
                    <a:pt x="5" y="389"/>
                  </a:moveTo>
                  <a:cubicBezTo>
                    <a:pt x="10" y="388"/>
                    <a:pt x="10" y="388"/>
                    <a:pt x="10" y="388"/>
                  </a:cubicBezTo>
                  <a:cubicBezTo>
                    <a:pt x="13" y="407"/>
                    <a:pt x="18" y="425"/>
                    <a:pt x="25" y="442"/>
                  </a:cubicBezTo>
                  <a:cubicBezTo>
                    <a:pt x="20" y="444"/>
                    <a:pt x="20" y="444"/>
                    <a:pt x="20" y="444"/>
                  </a:cubicBezTo>
                  <a:cubicBezTo>
                    <a:pt x="14" y="426"/>
                    <a:pt x="9" y="408"/>
                    <a:pt x="5" y="389"/>
                  </a:cubicBezTo>
                  <a:moveTo>
                    <a:pt x="649" y="385"/>
                  </a:moveTo>
                  <a:cubicBezTo>
                    <a:pt x="652" y="367"/>
                    <a:pt x="653" y="348"/>
                    <a:pt x="653" y="329"/>
                  </a:cubicBezTo>
                  <a:cubicBezTo>
                    <a:pt x="653" y="327"/>
                    <a:pt x="653" y="325"/>
                    <a:pt x="653" y="323"/>
                  </a:cubicBezTo>
                  <a:cubicBezTo>
                    <a:pt x="658" y="323"/>
                    <a:pt x="658" y="323"/>
                    <a:pt x="658" y="323"/>
                  </a:cubicBezTo>
                  <a:cubicBezTo>
                    <a:pt x="658" y="325"/>
                    <a:pt x="658" y="327"/>
                    <a:pt x="658" y="329"/>
                  </a:cubicBezTo>
                  <a:cubicBezTo>
                    <a:pt x="658" y="348"/>
                    <a:pt x="657" y="367"/>
                    <a:pt x="653" y="386"/>
                  </a:cubicBezTo>
                  <a:cubicBezTo>
                    <a:pt x="649" y="385"/>
                    <a:pt x="649" y="385"/>
                    <a:pt x="649" y="385"/>
                  </a:cubicBezTo>
                  <a:moveTo>
                    <a:pt x="0" y="329"/>
                  </a:moveTo>
                  <a:cubicBezTo>
                    <a:pt x="0" y="310"/>
                    <a:pt x="1" y="292"/>
                    <a:pt x="4" y="275"/>
                  </a:cubicBezTo>
                  <a:cubicBezTo>
                    <a:pt x="9" y="275"/>
                    <a:pt x="9" y="275"/>
                    <a:pt x="9" y="275"/>
                  </a:cubicBezTo>
                  <a:cubicBezTo>
                    <a:pt x="6" y="293"/>
                    <a:pt x="4" y="311"/>
                    <a:pt x="4" y="329"/>
                  </a:cubicBezTo>
                  <a:cubicBezTo>
                    <a:pt x="4" y="330"/>
                    <a:pt x="4" y="331"/>
                    <a:pt x="4" y="332"/>
                  </a:cubicBezTo>
                  <a:cubicBezTo>
                    <a:pt x="0" y="332"/>
                    <a:pt x="0" y="332"/>
                    <a:pt x="0" y="332"/>
                  </a:cubicBezTo>
                  <a:cubicBezTo>
                    <a:pt x="0" y="331"/>
                    <a:pt x="0" y="330"/>
                    <a:pt x="0" y="329"/>
                  </a:cubicBezTo>
                  <a:moveTo>
                    <a:pt x="632" y="213"/>
                  </a:moveTo>
                  <a:cubicBezTo>
                    <a:pt x="637" y="211"/>
                    <a:pt x="637" y="211"/>
                    <a:pt x="637" y="211"/>
                  </a:cubicBezTo>
                  <a:cubicBezTo>
                    <a:pt x="643" y="229"/>
                    <a:pt x="649" y="247"/>
                    <a:pt x="652" y="266"/>
                  </a:cubicBezTo>
                  <a:cubicBezTo>
                    <a:pt x="648" y="267"/>
                    <a:pt x="648" y="267"/>
                    <a:pt x="648" y="267"/>
                  </a:cubicBezTo>
                  <a:cubicBezTo>
                    <a:pt x="644" y="249"/>
                    <a:pt x="639" y="230"/>
                    <a:pt x="632" y="213"/>
                  </a:cubicBezTo>
                  <a:moveTo>
                    <a:pt x="18" y="219"/>
                  </a:moveTo>
                  <a:cubicBezTo>
                    <a:pt x="25" y="201"/>
                    <a:pt x="33" y="184"/>
                    <a:pt x="42" y="167"/>
                  </a:cubicBezTo>
                  <a:cubicBezTo>
                    <a:pt x="46" y="169"/>
                    <a:pt x="46" y="169"/>
                    <a:pt x="46" y="169"/>
                  </a:cubicBezTo>
                  <a:cubicBezTo>
                    <a:pt x="37" y="186"/>
                    <a:pt x="29" y="203"/>
                    <a:pt x="23" y="221"/>
                  </a:cubicBezTo>
                  <a:cubicBezTo>
                    <a:pt x="18" y="219"/>
                    <a:pt x="18" y="219"/>
                    <a:pt x="18" y="219"/>
                  </a:cubicBezTo>
                  <a:moveTo>
                    <a:pt x="574" y="117"/>
                  </a:moveTo>
                  <a:cubicBezTo>
                    <a:pt x="578" y="113"/>
                    <a:pt x="578" y="113"/>
                    <a:pt x="578" y="113"/>
                  </a:cubicBezTo>
                  <a:cubicBezTo>
                    <a:pt x="590" y="128"/>
                    <a:pt x="602" y="143"/>
                    <a:pt x="612" y="160"/>
                  </a:cubicBezTo>
                  <a:cubicBezTo>
                    <a:pt x="607" y="162"/>
                    <a:pt x="607" y="162"/>
                    <a:pt x="607" y="162"/>
                  </a:cubicBezTo>
                  <a:cubicBezTo>
                    <a:pt x="598" y="146"/>
                    <a:pt x="587" y="131"/>
                    <a:pt x="574" y="117"/>
                  </a:cubicBezTo>
                  <a:moveTo>
                    <a:pt x="78" y="123"/>
                  </a:moveTo>
                  <a:cubicBezTo>
                    <a:pt x="78" y="123"/>
                    <a:pt x="78" y="123"/>
                    <a:pt x="78" y="123"/>
                  </a:cubicBezTo>
                  <a:cubicBezTo>
                    <a:pt x="78" y="123"/>
                    <a:pt x="78" y="123"/>
                    <a:pt x="78" y="123"/>
                  </a:cubicBezTo>
                  <a:moveTo>
                    <a:pt x="75" y="120"/>
                  </a:moveTo>
                  <a:cubicBezTo>
                    <a:pt x="87" y="105"/>
                    <a:pt x="100" y="91"/>
                    <a:pt x="115" y="79"/>
                  </a:cubicBezTo>
                  <a:cubicBezTo>
                    <a:pt x="118" y="83"/>
                    <a:pt x="118" y="83"/>
                    <a:pt x="118" y="83"/>
                  </a:cubicBezTo>
                  <a:cubicBezTo>
                    <a:pt x="103" y="95"/>
                    <a:pt x="90" y="108"/>
                    <a:pt x="78" y="123"/>
                  </a:cubicBezTo>
                  <a:cubicBezTo>
                    <a:pt x="75" y="120"/>
                    <a:pt x="75" y="120"/>
                    <a:pt x="75" y="120"/>
                  </a:cubicBezTo>
                  <a:moveTo>
                    <a:pt x="487" y="46"/>
                  </a:moveTo>
                  <a:cubicBezTo>
                    <a:pt x="490" y="41"/>
                    <a:pt x="490" y="41"/>
                    <a:pt x="490" y="41"/>
                  </a:cubicBezTo>
                  <a:cubicBezTo>
                    <a:pt x="506" y="51"/>
                    <a:pt x="522" y="62"/>
                    <a:pt x="537" y="74"/>
                  </a:cubicBezTo>
                  <a:cubicBezTo>
                    <a:pt x="534" y="77"/>
                    <a:pt x="534" y="77"/>
                    <a:pt x="534" y="77"/>
                  </a:cubicBezTo>
                  <a:cubicBezTo>
                    <a:pt x="519" y="65"/>
                    <a:pt x="504" y="55"/>
                    <a:pt x="487" y="46"/>
                  </a:cubicBezTo>
                  <a:moveTo>
                    <a:pt x="161" y="46"/>
                  </a:moveTo>
                  <a:cubicBezTo>
                    <a:pt x="177" y="36"/>
                    <a:pt x="195" y="28"/>
                    <a:pt x="213" y="21"/>
                  </a:cubicBezTo>
                  <a:cubicBezTo>
                    <a:pt x="214" y="25"/>
                    <a:pt x="214" y="25"/>
                    <a:pt x="214" y="25"/>
                  </a:cubicBezTo>
                  <a:cubicBezTo>
                    <a:pt x="197" y="32"/>
                    <a:pt x="180" y="40"/>
                    <a:pt x="164" y="50"/>
                  </a:cubicBezTo>
                  <a:cubicBezTo>
                    <a:pt x="161" y="46"/>
                    <a:pt x="161" y="46"/>
                    <a:pt x="161" y="46"/>
                  </a:cubicBezTo>
                  <a:moveTo>
                    <a:pt x="381" y="9"/>
                  </a:moveTo>
                  <a:cubicBezTo>
                    <a:pt x="382" y="4"/>
                    <a:pt x="382" y="4"/>
                    <a:pt x="382" y="4"/>
                  </a:cubicBezTo>
                  <a:cubicBezTo>
                    <a:pt x="401" y="7"/>
                    <a:pt x="419" y="12"/>
                    <a:pt x="437" y="18"/>
                  </a:cubicBezTo>
                  <a:cubicBezTo>
                    <a:pt x="436" y="22"/>
                    <a:pt x="436" y="22"/>
                    <a:pt x="436" y="22"/>
                  </a:cubicBezTo>
                  <a:cubicBezTo>
                    <a:pt x="418" y="16"/>
                    <a:pt x="400" y="12"/>
                    <a:pt x="381" y="9"/>
                  </a:cubicBezTo>
                  <a:moveTo>
                    <a:pt x="268" y="5"/>
                  </a:moveTo>
                  <a:cubicBezTo>
                    <a:pt x="286" y="2"/>
                    <a:pt x="305" y="0"/>
                    <a:pt x="325" y="0"/>
                  </a:cubicBezTo>
                  <a:cubicBezTo>
                    <a:pt x="325" y="4"/>
                    <a:pt x="325" y="4"/>
                    <a:pt x="325" y="4"/>
                  </a:cubicBezTo>
                  <a:cubicBezTo>
                    <a:pt x="306" y="5"/>
                    <a:pt x="287" y="7"/>
                    <a:pt x="269" y="10"/>
                  </a:cubicBezTo>
                  <a:cubicBezTo>
                    <a:pt x="268" y="5"/>
                    <a:pt x="268" y="5"/>
                    <a:pt x="268" y="5"/>
                  </a:cubicBezTo>
                </a:path>
              </a:pathLst>
            </a:custGeom>
            <a:solidFill>
              <a:srgbClr val="C00000"/>
            </a:solidFill>
            <a:ln>
              <a:solidFill>
                <a:schemeClr val="accent4"/>
              </a:solidFill>
            </a:ln>
          </p:spPr>
          <p:txBody>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endParaRPr lang="zh-CN" altLang="zh-CN" sz="1600" dirty="0">
                <a:solidFill>
                  <a:srgbClr val="C00000"/>
                </a:solidFill>
                <a:sym typeface="宋体" pitchFamily="2" charset="-122"/>
              </a:endParaRPr>
            </a:p>
          </p:txBody>
        </p:sp>
        <p:sp>
          <p:nvSpPr>
            <p:cNvPr id="75" name="TextBox 682"/>
            <p:cNvSpPr>
              <a:spLocks noChangeArrowheads="1"/>
            </p:cNvSpPr>
            <p:nvPr/>
          </p:nvSpPr>
          <p:spPr bwMode="auto">
            <a:xfrm>
              <a:off x="5087529" y="3587217"/>
              <a:ext cx="548453" cy="399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r>
                <a:rPr lang="en-US" sz="2000" b="1" dirty="0">
                  <a:solidFill>
                    <a:schemeClr val="tx1">
                      <a:lumMod val="65000"/>
                      <a:lumOff val="35000"/>
                    </a:schemeClr>
                  </a:solidFill>
                  <a:latin typeface="方正中等线简体" pitchFamily="2" charset="-122"/>
                  <a:ea typeface="方正中等线简体" pitchFamily="2" charset="-122"/>
                </a:rPr>
                <a:t>25</a:t>
              </a:r>
              <a:r>
                <a:rPr lang="en-US" sz="1600" b="1" dirty="0">
                  <a:solidFill>
                    <a:schemeClr val="tx1">
                      <a:lumMod val="65000"/>
                      <a:lumOff val="35000"/>
                    </a:schemeClr>
                  </a:solidFill>
                  <a:latin typeface="方正中等线简体" pitchFamily="2" charset="-122"/>
                  <a:ea typeface="方正中等线简体" pitchFamily="2" charset="-122"/>
                </a:rPr>
                <a:t>%</a:t>
              </a:r>
              <a:endParaRPr lang="zh-CN" altLang="en-US" sz="1600" b="1" dirty="0">
                <a:solidFill>
                  <a:schemeClr val="tx1">
                    <a:lumMod val="65000"/>
                    <a:lumOff val="35000"/>
                  </a:schemeClr>
                </a:solidFill>
                <a:latin typeface="方正中等线简体" pitchFamily="2" charset="-122"/>
                <a:ea typeface="方正中等线简体" pitchFamily="2" charset="-122"/>
              </a:endParaRPr>
            </a:p>
          </p:txBody>
        </p:sp>
      </p:grpSp>
    </p:spTree>
    <p:extLst>
      <p:ext uri="{BB962C8B-B14F-4D97-AF65-F5344CB8AC3E}">
        <p14:creationId xmlns:p14="http://schemas.microsoft.com/office/powerpoint/2010/main" val="3998025728"/>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anim calcmode="lin" valueType="num">
                                      <p:cBhvr>
                                        <p:cTn id="10" dur="500" fill="hold"/>
                                        <p:tgtEl>
                                          <p:spTgt spid="2"/>
                                        </p:tgtEl>
                                        <p:attrNameLst>
                                          <p:attrName>ppt_x</p:attrName>
                                        </p:attrNameLst>
                                      </p:cBhvr>
                                      <p:tavLst>
                                        <p:tav tm="0">
                                          <p:val>
                                            <p:fltVal val="0.5"/>
                                          </p:val>
                                        </p:tav>
                                        <p:tav tm="100000">
                                          <p:val>
                                            <p:strVal val="#ppt_x"/>
                                          </p:val>
                                        </p:tav>
                                      </p:tavLst>
                                    </p:anim>
                                    <p:anim calcmode="lin" valueType="num">
                                      <p:cBhvr>
                                        <p:cTn id="11" dur="500" fill="hold"/>
                                        <p:tgtEl>
                                          <p:spTgt spid="2"/>
                                        </p:tgtEl>
                                        <p:attrNameLst>
                                          <p:attrName>ppt_y</p:attrName>
                                        </p:attrNameLst>
                                      </p:cBhvr>
                                      <p:tavLst>
                                        <p:tav tm="0">
                                          <p:val>
                                            <p:fltVal val="0.5"/>
                                          </p:val>
                                        </p:tav>
                                        <p:tav tm="100000">
                                          <p:val>
                                            <p:strVal val="#ppt_y"/>
                                          </p:val>
                                        </p:tav>
                                      </p:tavLst>
                                    </p:anim>
                                  </p:childTnLst>
                                </p:cTn>
                              </p:par>
                              <p:par>
                                <p:cTn id="12" presetID="53" presetClass="entr" presetSubtype="528"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anim calcmode="lin" valueType="num">
                                      <p:cBhvr>
                                        <p:cTn id="17" dur="500" fill="hold"/>
                                        <p:tgtEl>
                                          <p:spTgt spid="5"/>
                                        </p:tgtEl>
                                        <p:attrNameLst>
                                          <p:attrName>ppt_x</p:attrName>
                                        </p:attrNameLst>
                                      </p:cBhvr>
                                      <p:tavLst>
                                        <p:tav tm="0">
                                          <p:val>
                                            <p:fltVal val="0.5"/>
                                          </p:val>
                                        </p:tav>
                                        <p:tav tm="100000">
                                          <p:val>
                                            <p:strVal val="#ppt_x"/>
                                          </p:val>
                                        </p:tav>
                                      </p:tavLst>
                                    </p:anim>
                                    <p:anim calcmode="lin" valueType="num">
                                      <p:cBhvr>
                                        <p:cTn id="18" dur="500" fill="hold"/>
                                        <p:tgtEl>
                                          <p:spTgt spid="5"/>
                                        </p:tgtEl>
                                        <p:attrNameLst>
                                          <p:attrName>ppt_y</p:attrName>
                                        </p:attrNameLst>
                                      </p:cBhvr>
                                      <p:tavLst>
                                        <p:tav tm="0">
                                          <p:val>
                                            <p:fltVal val="0.5"/>
                                          </p:val>
                                        </p:tav>
                                        <p:tav tm="100000">
                                          <p:val>
                                            <p:strVal val="#ppt_y"/>
                                          </p:val>
                                        </p:tav>
                                      </p:tavLst>
                                    </p:anim>
                                  </p:childTnLst>
                                </p:cTn>
                              </p:par>
                              <p:par>
                                <p:cTn id="19" presetID="53" presetClass="entr" presetSubtype="528" fill="hold" nodeType="withEffect">
                                  <p:stCondLst>
                                    <p:cond delay="250"/>
                                  </p:stCondLst>
                                  <p:childTnLst>
                                    <p:set>
                                      <p:cBhvr>
                                        <p:cTn id="20" dur="1" fill="hold">
                                          <p:stCondLst>
                                            <p:cond delay="0"/>
                                          </p:stCondLst>
                                        </p:cTn>
                                        <p:tgtEl>
                                          <p:spTgt spid="3"/>
                                        </p:tgtEl>
                                        <p:attrNameLst>
                                          <p:attrName>style.visibility</p:attrName>
                                        </p:attrNameLst>
                                      </p:cBhvr>
                                      <p:to>
                                        <p:strVal val="visible"/>
                                      </p:to>
                                    </p:set>
                                    <p:anim calcmode="lin" valueType="num">
                                      <p:cBhvr>
                                        <p:cTn id="21" dur="500" fill="hold"/>
                                        <p:tgtEl>
                                          <p:spTgt spid="3"/>
                                        </p:tgtEl>
                                        <p:attrNameLst>
                                          <p:attrName>ppt_w</p:attrName>
                                        </p:attrNameLst>
                                      </p:cBhvr>
                                      <p:tavLst>
                                        <p:tav tm="0">
                                          <p:val>
                                            <p:fltVal val="0"/>
                                          </p:val>
                                        </p:tav>
                                        <p:tav tm="100000">
                                          <p:val>
                                            <p:strVal val="#ppt_w"/>
                                          </p:val>
                                        </p:tav>
                                      </p:tavLst>
                                    </p:anim>
                                    <p:anim calcmode="lin" valueType="num">
                                      <p:cBhvr>
                                        <p:cTn id="22" dur="500" fill="hold"/>
                                        <p:tgtEl>
                                          <p:spTgt spid="3"/>
                                        </p:tgtEl>
                                        <p:attrNameLst>
                                          <p:attrName>ppt_h</p:attrName>
                                        </p:attrNameLst>
                                      </p:cBhvr>
                                      <p:tavLst>
                                        <p:tav tm="0">
                                          <p:val>
                                            <p:fltVal val="0"/>
                                          </p:val>
                                        </p:tav>
                                        <p:tav tm="100000">
                                          <p:val>
                                            <p:strVal val="#ppt_h"/>
                                          </p:val>
                                        </p:tav>
                                      </p:tavLst>
                                    </p:anim>
                                    <p:animEffect transition="in" filter="fade">
                                      <p:cBhvr>
                                        <p:cTn id="23" dur="500"/>
                                        <p:tgtEl>
                                          <p:spTgt spid="3"/>
                                        </p:tgtEl>
                                      </p:cBhvr>
                                    </p:animEffect>
                                    <p:anim calcmode="lin" valueType="num">
                                      <p:cBhvr>
                                        <p:cTn id="24" dur="500" fill="hold"/>
                                        <p:tgtEl>
                                          <p:spTgt spid="3"/>
                                        </p:tgtEl>
                                        <p:attrNameLst>
                                          <p:attrName>ppt_x</p:attrName>
                                        </p:attrNameLst>
                                      </p:cBhvr>
                                      <p:tavLst>
                                        <p:tav tm="0">
                                          <p:val>
                                            <p:fltVal val="0.5"/>
                                          </p:val>
                                        </p:tav>
                                        <p:tav tm="100000">
                                          <p:val>
                                            <p:strVal val="#ppt_x"/>
                                          </p:val>
                                        </p:tav>
                                      </p:tavLst>
                                    </p:anim>
                                    <p:anim calcmode="lin" valueType="num">
                                      <p:cBhvr>
                                        <p:cTn id="25" dur="500" fill="hold"/>
                                        <p:tgtEl>
                                          <p:spTgt spid="3"/>
                                        </p:tgtEl>
                                        <p:attrNameLst>
                                          <p:attrName>ppt_y</p:attrName>
                                        </p:attrNameLst>
                                      </p:cBhvr>
                                      <p:tavLst>
                                        <p:tav tm="0">
                                          <p:val>
                                            <p:fltVal val="0.5"/>
                                          </p:val>
                                        </p:tav>
                                        <p:tav tm="100000">
                                          <p:val>
                                            <p:strVal val="#ppt_y"/>
                                          </p:val>
                                        </p:tav>
                                      </p:tavLst>
                                    </p:anim>
                                  </p:childTnLst>
                                </p:cTn>
                              </p:par>
                              <p:par>
                                <p:cTn id="26" presetID="53" presetClass="entr" presetSubtype="528" fill="hold" nodeType="withEffect">
                                  <p:stCondLst>
                                    <p:cond delay="250"/>
                                  </p:stCondLst>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ppt_w</p:attrName>
                                        </p:attrNameLst>
                                      </p:cBhvr>
                                      <p:tavLst>
                                        <p:tav tm="0">
                                          <p:val>
                                            <p:fltVal val="0"/>
                                          </p:val>
                                        </p:tav>
                                        <p:tav tm="100000">
                                          <p:val>
                                            <p:strVal val="#ppt_w"/>
                                          </p:val>
                                        </p:tav>
                                      </p:tavLst>
                                    </p:anim>
                                    <p:anim calcmode="lin" valueType="num">
                                      <p:cBhvr>
                                        <p:cTn id="29" dur="500" fill="hold"/>
                                        <p:tgtEl>
                                          <p:spTgt spid="4"/>
                                        </p:tgtEl>
                                        <p:attrNameLst>
                                          <p:attrName>ppt_h</p:attrName>
                                        </p:attrNameLst>
                                      </p:cBhvr>
                                      <p:tavLst>
                                        <p:tav tm="0">
                                          <p:val>
                                            <p:fltVal val="0"/>
                                          </p:val>
                                        </p:tav>
                                        <p:tav tm="100000">
                                          <p:val>
                                            <p:strVal val="#ppt_h"/>
                                          </p:val>
                                        </p:tav>
                                      </p:tavLst>
                                    </p:anim>
                                    <p:animEffect transition="in" filter="fade">
                                      <p:cBhvr>
                                        <p:cTn id="30" dur="500"/>
                                        <p:tgtEl>
                                          <p:spTgt spid="4"/>
                                        </p:tgtEl>
                                      </p:cBhvr>
                                    </p:animEffect>
                                    <p:anim calcmode="lin" valueType="num">
                                      <p:cBhvr>
                                        <p:cTn id="31" dur="500" fill="hold"/>
                                        <p:tgtEl>
                                          <p:spTgt spid="4"/>
                                        </p:tgtEl>
                                        <p:attrNameLst>
                                          <p:attrName>ppt_x</p:attrName>
                                        </p:attrNameLst>
                                      </p:cBhvr>
                                      <p:tavLst>
                                        <p:tav tm="0">
                                          <p:val>
                                            <p:fltVal val="0.5"/>
                                          </p:val>
                                        </p:tav>
                                        <p:tav tm="100000">
                                          <p:val>
                                            <p:strVal val="#ppt_x"/>
                                          </p:val>
                                        </p:tav>
                                      </p:tavLst>
                                    </p:anim>
                                    <p:anim calcmode="lin" valueType="num">
                                      <p:cBhvr>
                                        <p:cTn id="32" dur="500" fill="hold"/>
                                        <p:tgtEl>
                                          <p:spTgt spid="4"/>
                                        </p:tgtEl>
                                        <p:attrNameLst>
                                          <p:attrName>ppt_y</p:attrName>
                                        </p:attrNameLst>
                                      </p:cBhvr>
                                      <p:tavLst>
                                        <p:tav tm="0">
                                          <p:val>
                                            <p:fltVal val="0.5"/>
                                          </p:val>
                                        </p:tav>
                                        <p:tav tm="100000">
                                          <p:val>
                                            <p:strVal val="#ppt_y"/>
                                          </p:val>
                                        </p:tav>
                                      </p:tavLst>
                                    </p:anim>
                                  </p:childTnLst>
                                </p:cTn>
                              </p:par>
                            </p:childTnLst>
                          </p:cTn>
                        </p:par>
                        <p:par>
                          <p:cTn id="33" fill="hold">
                            <p:stCondLst>
                              <p:cond delay="750"/>
                            </p:stCondLst>
                            <p:childTnLst>
                              <p:par>
                                <p:cTn id="34" presetID="26" presetClass="emph" presetSubtype="0" fill="hold" nodeType="afterEffect">
                                  <p:stCondLst>
                                    <p:cond delay="0"/>
                                  </p:stCondLst>
                                  <p:childTnLst>
                                    <p:animEffect transition="out" filter="fade">
                                      <p:cBhvr>
                                        <p:cTn id="35" dur="500" tmFilter="0, 0; .2, .5; .8, .5; 1, 0"/>
                                        <p:tgtEl>
                                          <p:spTgt spid="2"/>
                                        </p:tgtEl>
                                      </p:cBhvr>
                                    </p:animEffect>
                                    <p:animScale>
                                      <p:cBhvr>
                                        <p:cTn id="36" dur="250" autoRev="1" fill="hold"/>
                                        <p:tgtEl>
                                          <p:spTgt spid="2"/>
                                        </p:tgtEl>
                                      </p:cBhvr>
                                      <p:by x="105000" y="105000"/>
                                    </p:animScale>
                                  </p:childTnLst>
                                </p:cTn>
                              </p:par>
                              <p:par>
                                <p:cTn id="37" presetID="26" presetClass="emph" presetSubtype="0" fill="hold" nodeType="withEffect">
                                  <p:stCondLst>
                                    <p:cond delay="250"/>
                                  </p:stCondLst>
                                  <p:childTnLst>
                                    <p:animEffect transition="out" filter="fade">
                                      <p:cBhvr>
                                        <p:cTn id="38" dur="500" tmFilter="0, 0; .2, .5; .8, .5; 1, 0"/>
                                        <p:tgtEl>
                                          <p:spTgt spid="5"/>
                                        </p:tgtEl>
                                      </p:cBhvr>
                                    </p:animEffect>
                                    <p:animScale>
                                      <p:cBhvr>
                                        <p:cTn id="39" dur="250" autoRev="1" fill="hold"/>
                                        <p:tgtEl>
                                          <p:spTgt spid="5"/>
                                        </p:tgtEl>
                                      </p:cBhvr>
                                      <p:by x="105000" y="105000"/>
                                    </p:animScale>
                                  </p:childTnLst>
                                </p:cTn>
                              </p:par>
                              <p:par>
                                <p:cTn id="40" presetID="26" presetClass="emph" presetSubtype="0" fill="hold" nodeType="withEffect">
                                  <p:stCondLst>
                                    <p:cond delay="500"/>
                                  </p:stCondLst>
                                  <p:childTnLst>
                                    <p:animEffect transition="out" filter="fade">
                                      <p:cBhvr>
                                        <p:cTn id="41" dur="500" tmFilter="0, 0; .2, .5; .8, .5; 1, 0"/>
                                        <p:tgtEl>
                                          <p:spTgt spid="3"/>
                                        </p:tgtEl>
                                      </p:cBhvr>
                                    </p:animEffect>
                                    <p:animScale>
                                      <p:cBhvr>
                                        <p:cTn id="42" dur="250" autoRev="1" fill="hold"/>
                                        <p:tgtEl>
                                          <p:spTgt spid="3"/>
                                        </p:tgtEl>
                                      </p:cBhvr>
                                      <p:by x="105000" y="105000"/>
                                    </p:animScale>
                                  </p:childTnLst>
                                </p:cTn>
                              </p:par>
                              <p:par>
                                <p:cTn id="43" presetID="26" presetClass="emph" presetSubtype="0" fill="hold" nodeType="withEffect">
                                  <p:stCondLst>
                                    <p:cond delay="750"/>
                                  </p:stCondLst>
                                  <p:childTnLst>
                                    <p:animEffect transition="out" filter="fade">
                                      <p:cBhvr>
                                        <p:cTn id="44" dur="500" tmFilter="0, 0; .2, .5; .8, .5; 1, 0"/>
                                        <p:tgtEl>
                                          <p:spTgt spid="4"/>
                                        </p:tgtEl>
                                      </p:cBhvr>
                                    </p:animEffect>
                                    <p:animScale>
                                      <p:cBhvr>
                                        <p:cTn id="45" dur="250" autoRev="1" fill="hold"/>
                                        <p:tgtEl>
                                          <p:spTgt spid="4"/>
                                        </p:tgtEl>
                                      </p:cBhvr>
                                      <p:by x="105000" y="105000"/>
                                    </p:animScale>
                                  </p:childTnLst>
                                </p:cTn>
                              </p:par>
                            </p:childTnLst>
                          </p:cTn>
                        </p:par>
                        <p:par>
                          <p:cTn id="46" fill="hold">
                            <p:stCondLst>
                              <p:cond delay="2000"/>
                            </p:stCondLst>
                            <p:childTnLst>
                              <p:par>
                                <p:cTn id="47" presetID="2" presetClass="entr" presetSubtype="4" fill="hold" grpId="0" nodeType="afterEffect">
                                  <p:stCondLst>
                                    <p:cond delay="0"/>
                                  </p:stCondLst>
                                  <p:childTnLst>
                                    <p:set>
                                      <p:cBhvr>
                                        <p:cTn id="48" dur="1" fill="hold">
                                          <p:stCondLst>
                                            <p:cond delay="0"/>
                                          </p:stCondLst>
                                        </p:cTn>
                                        <p:tgtEl>
                                          <p:spTgt spid="39"/>
                                        </p:tgtEl>
                                        <p:attrNameLst>
                                          <p:attrName>style.visibility</p:attrName>
                                        </p:attrNameLst>
                                      </p:cBhvr>
                                      <p:to>
                                        <p:strVal val="visible"/>
                                      </p:to>
                                    </p:set>
                                    <p:anim calcmode="lin" valueType="num">
                                      <p:cBhvr additive="base">
                                        <p:cTn id="49" dur="500" fill="hold"/>
                                        <p:tgtEl>
                                          <p:spTgt spid="39"/>
                                        </p:tgtEl>
                                        <p:attrNameLst>
                                          <p:attrName>ppt_x</p:attrName>
                                        </p:attrNameLst>
                                      </p:cBhvr>
                                      <p:tavLst>
                                        <p:tav tm="0">
                                          <p:val>
                                            <p:strVal val="#ppt_x"/>
                                          </p:val>
                                        </p:tav>
                                        <p:tav tm="100000">
                                          <p:val>
                                            <p:strVal val="#ppt_x"/>
                                          </p:val>
                                        </p:tav>
                                      </p:tavLst>
                                    </p:anim>
                                    <p:anim calcmode="lin" valueType="num">
                                      <p:cBhvr additive="base">
                                        <p:cTn id="50" dur="500" fill="hold"/>
                                        <p:tgtEl>
                                          <p:spTgt spid="39"/>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additive="base">
                                        <p:cTn id="53" dur="500" fill="hold"/>
                                        <p:tgtEl>
                                          <p:spTgt spid="41"/>
                                        </p:tgtEl>
                                        <p:attrNameLst>
                                          <p:attrName>ppt_x</p:attrName>
                                        </p:attrNameLst>
                                      </p:cBhvr>
                                      <p:tavLst>
                                        <p:tav tm="0">
                                          <p:val>
                                            <p:strVal val="#ppt_x"/>
                                          </p:val>
                                        </p:tav>
                                        <p:tav tm="100000">
                                          <p:val>
                                            <p:strVal val="#ppt_x"/>
                                          </p:val>
                                        </p:tav>
                                      </p:tavLst>
                                    </p:anim>
                                    <p:anim calcmode="lin" valueType="num">
                                      <p:cBhvr additive="base">
                                        <p:cTn id="54" dur="500" fill="hold"/>
                                        <p:tgtEl>
                                          <p:spTgt spid="41"/>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45"/>
                                        </p:tgtEl>
                                        <p:attrNameLst>
                                          <p:attrName>style.visibility</p:attrName>
                                        </p:attrNameLst>
                                      </p:cBhvr>
                                      <p:to>
                                        <p:strVal val="visible"/>
                                      </p:to>
                                    </p:set>
                                    <p:anim calcmode="lin" valueType="num">
                                      <p:cBhvr additive="base">
                                        <p:cTn id="57" dur="500" fill="hold"/>
                                        <p:tgtEl>
                                          <p:spTgt spid="45"/>
                                        </p:tgtEl>
                                        <p:attrNameLst>
                                          <p:attrName>ppt_x</p:attrName>
                                        </p:attrNameLst>
                                      </p:cBhvr>
                                      <p:tavLst>
                                        <p:tav tm="0">
                                          <p:val>
                                            <p:strVal val="#ppt_x"/>
                                          </p:val>
                                        </p:tav>
                                        <p:tav tm="100000">
                                          <p:val>
                                            <p:strVal val="#ppt_x"/>
                                          </p:val>
                                        </p:tav>
                                      </p:tavLst>
                                    </p:anim>
                                    <p:anim calcmode="lin" valueType="num">
                                      <p:cBhvr additive="base">
                                        <p:cTn id="58" dur="500" fill="hold"/>
                                        <p:tgtEl>
                                          <p:spTgt spid="45"/>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43"/>
                                        </p:tgtEl>
                                        <p:attrNameLst>
                                          <p:attrName>style.visibility</p:attrName>
                                        </p:attrNameLst>
                                      </p:cBhvr>
                                      <p:to>
                                        <p:strVal val="visible"/>
                                      </p:to>
                                    </p:set>
                                    <p:anim calcmode="lin" valueType="num">
                                      <p:cBhvr additive="base">
                                        <p:cTn id="61" dur="500" fill="hold"/>
                                        <p:tgtEl>
                                          <p:spTgt spid="43"/>
                                        </p:tgtEl>
                                        <p:attrNameLst>
                                          <p:attrName>ppt_x</p:attrName>
                                        </p:attrNameLst>
                                      </p:cBhvr>
                                      <p:tavLst>
                                        <p:tav tm="0">
                                          <p:val>
                                            <p:strVal val="#ppt_x"/>
                                          </p:val>
                                        </p:tav>
                                        <p:tav tm="100000">
                                          <p:val>
                                            <p:strVal val="#ppt_x"/>
                                          </p:val>
                                        </p:tav>
                                      </p:tavLst>
                                    </p:anim>
                                    <p:anim calcmode="lin" valueType="num">
                                      <p:cBhvr additive="base">
                                        <p:cTn id="62" dur="500" fill="hold"/>
                                        <p:tgtEl>
                                          <p:spTgt spid="43"/>
                                        </p:tgtEl>
                                        <p:attrNameLst>
                                          <p:attrName>ppt_y</p:attrName>
                                        </p:attrNameLst>
                                      </p:cBhvr>
                                      <p:tavLst>
                                        <p:tav tm="0">
                                          <p:val>
                                            <p:strVal val="1+#ppt_h/2"/>
                                          </p:val>
                                        </p:tav>
                                        <p:tav tm="100000">
                                          <p:val>
                                            <p:strVal val="#ppt_y"/>
                                          </p:val>
                                        </p:tav>
                                      </p:tavLst>
                                    </p:anim>
                                  </p:childTnLst>
                                </p:cTn>
                              </p:par>
                            </p:childTnLst>
                          </p:cTn>
                        </p:par>
                        <p:par>
                          <p:cTn id="63" fill="hold">
                            <p:stCondLst>
                              <p:cond delay="2500"/>
                            </p:stCondLst>
                            <p:childTnLst>
                              <p:par>
                                <p:cTn id="64" presetID="41" presetClass="entr" presetSubtype="0" fill="hold" grpId="0" nodeType="afterEffect">
                                  <p:stCondLst>
                                    <p:cond delay="0"/>
                                  </p:stCondLst>
                                  <p:iterate type="lt">
                                    <p:tmPct val="10000"/>
                                  </p:iterate>
                                  <p:childTnLst>
                                    <p:set>
                                      <p:cBhvr>
                                        <p:cTn id="65" dur="1" fill="hold">
                                          <p:stCondLst>
                                            <p:cond delay="0"/>
                                          </p:stCondLst>
                                        </p:cTn>
                                        <p:tgtEl>
                                          <p:spTgt spid="40"/>
                                        </p:tgtEl>
                                        <p:attrNameLst>
                                          <p:attrName>style.visibility</p:attrName>
                                        </p:attrNameLst>
                                      </p:cBhvr>
                                      <p:to>
                                        <p:strVal val="visible"/>
                                      </p:to>
                                    </p:set>
                                    <p:anim calcmode="lin" valueType="num">
                                      <p:cBhvr>
                                        <p:cTn id="66"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67" dur="500" fill="hold"/>
                                        <p:tgtEl>
                                          <p:spTgt spid="40"/>
                                        </p:tgtEl>
                                        <p:attrNameLst>
                                          <p:attrName>ppt_y</p:attrName>
                                        </p:attrNameLst>
                                      </p:cBhvr>
                                      <p:tavLst>
                                        <p:tav tm="0">
                                          <p:val>
                                            <p:strVal val="#ppt_y"/>
                                          </p:val>
                                        </p:tav>
                                        <p:tav tm="100000">
                                          <p:val>
                                            <p:strVal val="#ppt_y"/>
                                          </p:val>
                                        </p:tav>
                                      </p:tavLst>
                                    </p:anim>
                                    <p:anim calcmode="lin" valueType="num">
                                      <p:cBhvr>
                                        <p:cTn id="68"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69"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70" dur="500" tmFilter="0,0; .5, 1; 1, 1"/>
                                        <p:tgtEl>
                                          <p:spTgt spid="40"/>
                                        </p:tgtEl>
                                      </p:cBhvr>
                                    </p:animEffect>
                                  </p:childTnLst>
                                </p:cTn>
                              </p:par>
                            </p:childTnLst>
                          </p:cTn>
                        </p:par>
                        <p:par>
                          <p:cTn id="71" fill="hold">
                            <p:stCondLst>
                              <p:cond delay="5650"/>
                            </p:stCondLst>
                            <p:childTnLst>
                              <p:par>
                                <p:cTn id="72" presetID="41" presetClass="entr" presetSubtype="0" fill="hold" grpId="0" nodeType="afterEffect">
                                  <p:stCondLst>
                                    <p:cond delay="0"/>
                                  </p:stCondLst>
                                  <p:iterate type="lt">
                                    <p:tmPct val="10000"/>
                                  </p:iterate>
                                  <p:childTnLst>
                                    <p:set>
                                      <p:cBhvr>
                                        <p:cTn id="73" dur="1" fill="hold">
                                          <p:stCondLst>
                                            <p:cond delay="0"/>
                                          </p:stCondLst>
                                        </p:cTn>
                                        <p:tgtEl>
                                          <p:spTgt spid="42"/>
                                        </p:tgtEl>
                                        <p:attrNameLst>
                                          <p:attrName>style.visibility</p:attrName>
                                        </p:attrNameLst>
                                      </p:cBhvr>
                                      <p:to>
                                        <p:strVal val="visible"/>
                                      </p:to>
                                    </p:set>
                                    <p:anim calcmode="lin" valueType="num">
                                      <p:cBhvr>
                                        <p:cTn id="74" dur="500" fill="hold"/>
                                        <p:tgtEl>
                                          <p:spTgt spid="42"/>
                                        </p:tgtEl>
                                        <p:attrNameLst>
                                          <p:attrName>ppt_x</p:attrName>
                                        </p:attrNameLst>
                                      </p:cBhvr>
                                      <p:tavLst>
                                        <p:tav tm="0">
                                          <p:val>
                                            <p:strVal val="#ppt_x"/>
                                          </p:val>
                                        </p:tav>
                                        <p:tav tm="50000">
                                          <p:val>
                                            <p:strVal val="#ppt_x+.1"/>
                                          </p:val>
                                        </p:tav>
                                        <p:tav tm="100000">
                                          <p:val>
                                            <p:strVal val="#ppt_x"/>
                                          </p:val>
                                        </p:tav>
                                      </p:tavLst>
                                    </p:anim>
                                    <p:anim calcmode="lin" valueType="num">
                                      <p:cBhvr>
                                        <p:cTn id="75" dur="500" fill="hold"/>
                                        <p:tgtEl>
                                          <p:spTgt spid="42"/>
                                        </p:tgtEl>
                                        <p:attrNameLst>
                                          <p:attrName>ppt_y</p:attrName>
                                        </p:attrNameLst>
                                      </p:cBhvr>
                                      <p:tavLst>
                                        <p:tav tm="0">
                                          <p:val>
                                            <p:strVal val="#ppt_y"/>
                                          </p:val>
                                        </p:tav>
                                        <p:tav tm="100000">
                                          <p:val>
                                            <p:strVal val="#ppt_y"/>
                                          </p:val>
                                        </p:tav>
                                      </p:tavLst>
                                    </p:anim>
                                    <p:anim calcmode="lin" valueType="num">
                                      <p:cBhvr>
                                        <p:cTn id="76" dur="500" fill="hold"/>
                                        <p:tgtEl>
                                          <p:spTgt spid="42"/>
                                        </p:tgtEl>
                                        <p:attrNameLst>
                                          <p:attrName>ppt_h</p:attrName>
                                        </p:attrNameLst>
                                      </p:cBhvr>
                                      <p:tavLst>
                                        <p:tav tm="0">
                                          <p:val>
                                            <p:strVal val="#ppt_h/10"/>
                                          </p:val>
                                        </p:tav>
                                        <p:tav tm="50000">
                                          <p:val>
                                            <p:strVal val="#ppt_h+.01"/>
                                          </p:val>
                                        </p:tav>
                                        <p:tav tm="100000">
                                          <p:val>
                                            <p:strVal val="#ppt_h"/>
                                          </p:val>
                                        </p:tav>
                                      </p:tavLst>
                                    </p:anim>
                                    <p:anim calcmode="lin" valueType="num">
                                      <p:cBhvr>
                                        <p:cTn id="77" dur="500" fill="hold"/>
                                        <p:tgtEl>
                                          <p:spTgt spid="42"/>
                                        </p:tgtEl>
                                        <p:attrNameLst>
                                          <p:attrName>ppt_w</p:attrName>
                                        </p:attrNameLst>
                                      </p:cBhvr>
                                      <p:tavLst>
                                        <p:tav tm="0">
                                          <p:val>
                                            <p:strVal val="#ppt_w/10"/>
                                          </p:val>
                                        </p:tav>
                                        <p:tav tm="50000">
                                          <p:val>
                                            <p:strVal val="#ppt_w+.01"/>
                                          </p:val>
                                        </p:tav>
                                        <p:tav tm="100000">
                                          <p:val>
                                            <p:strVal val="#ppt_w"/>
                                          </p:val>
                                        </p:tav>
                                      </p:tavLst>
                                    </p:anim>
                                    <p:animEffect transition="in" filter="fade">
                                      <p:cBhvr>
                                        <p:cTn id="78" dur="500" tmFilter="0,0; .5, 1; 1, 1"/>
                                        <p:tgtEl>
                                          <p:spTgt spid="42"/>
                                        </p:tgtEl>
                                      </p:cBhvr>
                                    </p:animEffect>
                                  </p:childTnLst>
                                </p:cTn>
                              </p:par>
                            </p:childTnLst>
                          </p:cTn>
                        </p:par>
                        <p:par>
                          <p:cTn id="79" fill="hold">
                            <p:stCondLst>
                              <p:cond delay="8800"/>
                            </p:stCondLst>
                            <p:childTnLst>
                              <p:par>
                                <p:cTn id="80" presetID="41" presetClass="entr" presetSubtype="0" fill="hold" grpId="0" nodeType="afterEffect">
                                  <p:stCondLst>
                                    <p:cond delay="0"/>
                                  </p:stCondLst>
                                  <p:iterate type="lt">
                                    <p:tmPct val="10000"/>
                                  </p:iterate>
                                  <p:childTnLst>
                                    <p:set>
                                      <p:cBhvr>
                                        <p:cTn id="81" dur="1" fill="hold">
                                          <p:stCondLst>
                                            <p:cond delay="0"/>
                                          </p:stCondLst>
                                        </p:cTn>
                                        <p:tgtEl>
                                          <p:spTgt spid="44"/>
                                        </p:tgtEl>
                                        <p:attrNameLst>
                                          <p:attrName>style.visibility</p:attrName>
                                        </p:attrNameLst>
                                      </p:cBhvr>
                                      <p:to>
                                        <p:strVal val="visible"/>
                                      </p:to>
                                    </p:set>
                                    <p:anim calcmode="lin" valueType="num">
                                      <p:cBhvr>
                                        <p:cTn id="82" dur="500" fill="hold"/>
                                        <p:tgtEl>
                                          <p:spTgt spid="44"/>
                                        </p:tgtEl>
                                        <p:attrNameLst>
                                          <p:attrName>ppt_x</p:attrName>
                                        </p:attrNameLst>
                                      </p:cBhvr>
                                      <p:tavLst>
                                        <p:tav tm="0">
                                          <p:val>
                                            <p:strVal val="#ppt_x"/>
                                          </p:val>
                                        </p:tav>
                                        <p:tav tm="50000">
                                          <p:val>
                                            <p:strVal val="#ppt_x+.1"/>
                                          </p:val>
                                        </p:tav>
                                        <p:tav tm="100000">
                                          <p:val>
                                            <p:strVal val="#ppt_x"/>
                                          </p:val>
                                        </p:tav>
                                      </p:tavLst>
                                    </p:anim>
                                    <p:anim calcmode="lin" valueType="num">
                                      <p:cBhvr>
                                        <p:cTn id="83" dur="500" fill="hold"/>
                                        <p:tgtEl>
                                          <p:spTgt spid="44"/>
                                        </p:tgtEl>
                                        <p:attrNameLst>
                                          <p:attrName>ppt_y</p:attrName>
                                        </p:attrNameLst>
                                      </p:cBhvr>
                                      <p:tavLst>
                                        <p:tav tm="0">
                                          <p:val>
                                            <p:strVal val="#ppt_y"/>
                                          </p:val>
                                        </p:tav>
                                        <p:tav tm="100000">
                                          <p:val>
                                            <p:strVal val="#ppt_y"/>
                                          </p:val>
                                        </p:tav>
                                      </p:tavLst>
                                    </p:anim>
                                    <p:anim calcmode="lin" valueType="num">
                                      <p:cBhvr>
                                        <p:cTn id="84" dur="500" fill="hold"/>
                                        <p:tgtEl>
                                          <p:spTgt spid="44"/>
                                        </p:tgtEl>
                                        <p:attrNameLst>
                                          <p:attrName>ppt_h</p:attrName>
                                        </p:attrNameLst>
                                      </p:cBhvr>
                                      <p:tavLst>
                                        <p:tav tm="0">
                                          <p:val>
                                            <p:strVal val="#ppt_h/10"/>
                                          </p:val>
                                        </p:tav>
                                        <p:tav tm="50000">
                                          <p:val>
                                            <p:strVal val="#ppt_h+.01"/>
                                          </p:val>
                                        </p:tav>
                                        <p:tav tm="100000">
                                          <p:val>
                                            <p:strVal val="#ppt_h"/>
                                          </p:val>
                                        </p:tav>
                                      </p:tavLst>
                                    </p:anim>
                                    <p:anim calcmode="lin" valueType="num">
                                      <p:cBhvr>
                                        <p:cTn id="85" dur="500" fill="hold"/>
                                        <p:tgtEl>
                                          <p:spTgt spid="44"/>
                                        </p:tgtEl>
                                        <p:attrNameLst>
                                          <p:attrName>ppt_w</p:attrName>
                                        </p:attrNameLst>
                                      </p:cBhvr>
                                      <p:tavLst>
                                        <p:tav tm="0">
                                          <p:val>
                                            <p:strVal val="#ppt_w/10"/>
                                          </p:val>
                                        </p:tav>
                                        <p:tav tm="50000">
                                          <p:val>
                                            <p:strVal val="#ppt_w+.01"/>
                                          </p:val>
                                        </p:tav>
                                        <p:tav tm="100000">
                                          <p:val>
                                            <p:strVal val="#ppt_w"/>
                                          </p:val>
                                        </p:tav>
                                      </p:tavLst>
                                    </p:anim>
                                    <p:animEffect transition="in" filter="fade">
                                      <p:cBhvr>
                                        <p:cTn id="86" dur="500" tmFilter="0,0; .5, 1; 1, 1"/>
                                        <p:tgtEl>
                                          <p:spTgt spid="44"/>
                                        </p:tgtEl>
                                      </p:cBhvr>
                                    </p:animEffect>
                                  </p:childTnLst>
                                </p:cTn>
                              </p:par>
                            </p:childTnLst>
                          </p:cTn>
                        </p:par>
                        <p:par>
                          <p:cTn id="87" fill="hold">
                            <p:stCondLst>
                              <p:cond delay="11950"/>
                            </p:stCondLst>
                            <p:childTnLst>
                              <p:par>
                                <p:cTn id="88" presetID="41" presetClass="entr" presetSubtype="0" fill="hold" grpId="0" nodeType="afterEffect">
                                  <p:stCondLst>
                                    <p:cond delay="0"/>
                                  </p:stCondLst>
                                  <p:iterate type="lt">
                                    <p:tmPct val="10000"/>
                                  </p:iterate>
                                  <p:childTnLst>
                                    <p:set>
                                      <p:cBhvr>
                                        <p:cTn id="89" dur="1" fill="hold">
                                          <p:stCondLst>
                                            <p:cond delay="0"/>
                                          </p:stCondLst>
                                        </p:cTn>
                                        <p:tgtEl>
                                          <p:spTgt spid="46"/>
                                        </p:tgtEl>
                                        <p:attrNameLst>
                                          <p:attrName>style.visibility</p:attrName>
                                        </p:attrNameLst>
                                      </p:cBhvr>
                                      <p:to>
                                        <p:strVal val="visible"/>
                                      </p:to>
                                    </p:set>
                                    <p:anim calcmode="lin" valueType="num">
                                      <p:cBhvr>
                                        <p:cTn id="90" dur="5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91" dur="500" fill="hold"/>
                                        <p:tgtEl>
                                          <p:spTgt spid="46"/>
                                        </p:tgtEl>
                                        <p:attrNameLst>
                                          <p:attrName>ppt_y</p:attrName>
                                        </p:attrNameLst>
                                      </p:cBhvr>
                                      <p:tavLst>
                                        <p:tav tm="0">
                                          <p:val>
                                            <p:strVal val="#ppt_y"/>
                                          </p:val>
                                        </p:tav>
                                        <p:tav tm="100000">
                                          <p:val>
                                            <p:strVal val="#ppt_y"/>
                                          </p:val>
                                        </p:tav>
                                      </p:tavLst>
                                    </p:anim>
                                    <p:anim calcmode="lin" valueType="num">
                                      <p:cBhvr>
                                        <p:cTn id="92" dur="5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93" dur="5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94" dur="500" tmFilter="0,0; .5, 1; 1, 1"/>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P spid="42" grpId="0"/>
      <p:bldP spid="43" grpId="0"/>
      <p:bldP spid="44" grpId="0"/>
      <p:bldP spid="45" grpId="0"/>
      <p:bldP spid="4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 name="直接连接符 20"/>
          <p:cNvCxnSpPr>
            <a:cxnSpLocks noChangeShapeType="1"/>
          </p:cNvCxnSpPr>
          <p:nvPr/>
        </p:nvCxnSpPr>
        <p:spPr bwMode="auto">
          <a:xfrm flipV="1">
            <a:off x="3597890" y="2007441"/>
            <a:ext cx="638687" cy="707983"/>
          </a:xfrm>
          <a:prstGeom prst="line">
            <a:avLst/>
          </a:prstGeom>
          <a:noFill/>
          <a:ln w="6350">
            <a:solidFill>
              <a:schemeClr val="accent1"/>
            </a:solidFill>
            <a:prstDash val="sysDot"/>
            <a:miter lim="800000"/>
            <a:headEnd/>
            <a:tailEnd/>
          </a:ln>
          <a:extLst>
            <a:ext uri="{909E8E84-426E-40DD-AFC4-6F175D3DCCD1}">
              <a14:hiddenFill xmlns:a14="http://schemas.microsoft.com/office/drawing/2010/main">
                <a:noFill/>
              </a14:hiddenFill>
            </a:ext>
          </a:extLst>
        </p:spPr>
      </p:cxnSp>
      <p:cxnSp>
        <p:nvCxnSpPr>
          <p:cNvPr id="103" name="直接连接符 20"/>
          <p:cNvCxnSpPr>
            <a:cxnSpLocks noChangeShapeType="1"/>
          </p:cNvCxnSpPr>
          <p:nvPr/>
        </p:nvCxnSpPr>
        <p:spPr bwMode="auto">
          <a:xfrm flipH="1" flipV="1">
            <a:off x="4816568" y="2007441"/>
            <a:ext cx="638687" cy="707983"/>
          </a:xfrm>
          <a:prstGeom prst="line">
            <a:avLst/>
          </a:prstGeom>
          <a:noFill/>
          <a:ln w="6350">
            <a:solidFill>
              <a:schemeClr val="accent2"/>
            </a:solidFill>
            <a:prstDash val="sysDot"/>
            <a:miter lim="800000"/>
            <a:headEnd/>
            <a:tailEnd/>
          </a:ln>
          <a:extLst>
            <a:ext uri="{909E8E84-426E-40DD-AFC4-6F175D3DCCD1}">
              <a14:hiddenFill xmlns:a14="http://schemas.microsoft.com/office/drawing/2010/main">
                <a:noFill/>
              </a14:hiddenFill>
            </a:ext>
          </a:extLst>
        </p:spPr>
      </p:cxnSp>
      <p:cxnSp>
        <p:nvCxnSpPr>
          <p:cNvPr id="104" name="直接连接符 20"/>
          <p:cNvCxnSpPr>
            <a:cxnSpLocks noChangeShapeType="1"/>
          </p:cNvCxnSpPr>
          <p:nvPr/>
        </p:nvCxnSpPr>
        <p:spPr bwMode="auto">
          <a:xfrm flipH="1" flipV="1">
            <a:off x="4989598" y="1931234"/>
            <a:ext cx="2279648" cy="899527"/>
          </a:xfrm>
          <a:prstGeom prst="line">
            <a:avLst/>
          </a:prstGeom>
          <a:noFill/>
          <a:ln w="6350">
            <a:solidFill>
              <a:schemeClr val="accent1"/>
            </a:solidFill>
            <a:prstDash val="sysDot"/>
            <a:miter lim="800000"/>
            <a:headEnd/>
            <a:tailEnd/>
          </a:ln>
          <a:extLst>
            <a:ext uri="{909E8E84-426E-40DD-AFC4-6F175D3DCCD1}">
              <a14:hiddenFill xmlns:a14="http://schemas.microsoft.com/office/drawing/2010/main">
                <a:noFill/>
              </a14:hiddenFill>
            </a:ext>
          </a:extLst>
        </p:spPr>
      </p:cxnSp>
      <p:cxnSp>
        <p:nvCxnSpPr>
          <p:cNvPr id="105" name="直接连接符 20"/>
          <p:cNvCxnSpPr>
            <a:cxnSpLocks noChangeShapeType="1"/>
          </p:cNvCxnSpPr>
          <p:nvPr/>
        </p:nvCxnSpPr>
        <p:spPr bwMode="auto">
          <a:xfrm flipV="1">
            <a:off x="1973195" y="1931234"/>
            <a:ext cx="2138325" cy="838292"/>
          </a:xfrm>
          <a:prstGeom prst="line">
            <a:avLst/>
          </a:prstGeom>
          <a:noFill/>
          <a:ln w="6350">
            <a:solidFill>
              <a:schemeClr val="accent2"/>
            </a:solidFill>
            <a:prstDash val="sysDot"/>
            <a:miter lim="800000"/>
            <a:headEnd/>
            <a:tailEnd/>
          </a:ln>
          <a:extLst>
            <a:ext uri="{909E8E84-426E-40DD-AFC4-6F175D3DCCD1}">
              <a14:hiddenFill xmlns:a14="http://schemas.microsoft.com/office/drawing/2010/main">
                <a:noFill/>
              </a14:hiddenFill>
            </a:ext>
          </a:extLst>
        </p:spPr>
      </p:cxnSp>
      <p:sp>
        <p:nvSpPr>
          <p:cNvPr id="101" name="Freeform 27"/>
          <p:cNvSpPr>
            <a:spLocks/>
          </p:cNvSpPr>
          <p:nvPr/>
        </p:nvSpPr>
        <p:spPr bwMode="auto">
          <a:xfrm>
            <a:off x="2072754" y="2567693"/>
            <a:ext cx="770620" cy="890462"/>
          </a:xfrm>
          <a:custGeom>
            <a:avLst/>
            <a:gdLst>
              <a:gd name="T0" fmla="*/ 1098 w 2195"/>
              <a:gd name="T1" fmla="*/ 2535 h 2535"/>
              <a:gd name="T2" fmla="*/ 0 w 2195"/>
              <a:gd name="T3" fmla="*/ 1903 h 2535"/>
              <a:gd name="T4" fmla="*/ 0 w 2195"/>
              <a:gd name="T5" fmla="*/ 634 h 2535"/>
              <a:gd name="T6" fmla="*/ 1098 w 2195"/>
              <a:gd name="T7" fmla="*/ 0 h 2535"/>
              <a:gd name="T8" fmla="*/ 2195 w 2195"/>
              <a:gd name="T9" fmla="*/ 634 h 2535"/>
              <a:gd name="T10" fmla="*/ 2195 w 2195"/>
              <a:gd name="T11" fmla="*/ 1903 h 2535"/>
              <a:gd name="T12" fmla="*/ 1098 w 2195"/>
              <a:gd name="T13" fmla="*/ 2535 h 2535"/>
            </a:gdLst>
            <a:ahLst/>
            <a:cxnLst>
              <a:cxn ang="0">
                <a:pos x="T0" y="T1"/>
              </a:cxn>
              <a:cxn ang="0">
                <a:pos x="T2" y="T3"/>
              </a:cxn>
              <a:cxn ang="0">
                <a:pos x="T4" y="T5"/>
              </a:cxn>
              <a:cxn ang="0">
                <a:pos x="T6" y="T7"/>
              </a:cxn>
              <a:cxn ang="0">
                <a:pos x="T8" y="T9"/>
              </a:cxn>
              <a:cxn ang="0">
                <a:pos x="T10" y="T11"/>
              </a:cxn>
              <a:cxn ang="0">
                <a:pos x="T12" y="T13"/>
              </a:cxn>
            </a:cxnLst>
            <a:rect l="0" t="0" r="r" b="b"/>
            <a:pathLst>
              <a:path w="2195" h="2535">
                <a:moveTo>
                  <a:pt x="1098" y="2535"/>
                </a:moveTo>
                <a:lnTo>
                  <a:pt x="0" y="1903"/>
                </a:lnTo>
                <a:lnTo>
                  <a:pt x="0" y="634"/>
                </a:lnTo>
                <a:lnTo>
                  <a:pt x="1098" y="0"/>
                </a:lnTo>
                <a:lnTo>
                  <a:pt x="2195" y="634"/>
                </a:lnTo>
                <a:lnTo>
                  <a:pt x="2195" y="1903"/>
                </a:lnTo>
                <a:lnTo>
                  <a:pt x="1098" y="2535"/>
                </a:lnTo>
                <a:close/>
              </a:path>
            </a:pathLst>
          </a:custGeom>
          <a:solidFill>
            <a:schemeClr val="accent1"/>
          </a:solidFill>
          <a:ln w="28575" cap="flat">
            <a:noFill/>
            <a:prstDash val="solid"/>
            <a:miter lim="800000"/>
            <a:headEnd/>
            <a:tailEnd/>
          </a:ln>
          <a:effectLst/>
        </p:spPr>
        <p:txBody>
          <a:bodyPr vert="horz" wrap="square" lIns="68572" tIns="34286" rIns="68572" bIns="34286" numCol="1" anchor="t" anchorCtr="0" compatLnSpc="1">
            <a:prstTxWarp prst="textNoShape">
              <a:avLst/>
            </a:prstTxWarp>
          </a:bodyPr>
          <a:lstStyle/>
          <a:p>
            <a:pPr algn="ctr"/>
            <a:endParaRPr lang="en-US" altLang="zh-CN" sz="1400" dirty="0">
              <a:solidFill>
                <a:schemeClr val="bg1"/>
              </a:solidFill>
            </a:endParaRPr>
          </a:p>
          <a:p>
            <a:pPr algn="ctr"/>
            <a:r>
              <a:rPr lang="en-US" altLang="zh-CN" sz="2000" dirty="0">
                <a:solidFill>
                  <a:schemeClr val="bg1"/>
                </a:solidFill>
              </a:rPr>
              <a:t>02</a:t>
            </a:r>
            <a:endParaRPr lang="zh-CN" altLang="en-US" sz="2000" dirty="0">
              <a:solidFill>
                <a:schemeClr val="bg1"/>
              </a:solidFill>
            </a:endParaRPr>
          </a:p>
        </p:txBody>
      </p:sp>
      <p:sp>
        <p:nvSpPr>
          <p:cNvPr id="106" name="TextBox 105"/>
          <p:cNvSpPr txBox="1"/>
          <p:nvPr/>
        </p:nvSpPr>
        <p:spPr>
          <a:xfrm>
            <a:off x="1912544" y="3640483"/>
            <a:ext cx="1260331" cy="253879"/>
          </a:xfrm>
          <a:prstGeom prst="rect">
            <a:avLst/>
          </a:prstGeom>
          <a:noFill/>
        </p:spPr>
        <p:txBody>
          <a:bodyPr wrap="square" lIns="68545" tIns="34272" rIns="68545" bIns="34272" rtlCol="0">
            <a:spAutoFit/>
          </a:bodyPr>
          <a:lstStyle/>
          <a:p>
            <a:pPr algn="ctr"/>
            <a:r>
              <a:rPr lang="zh-CN" altLang="en-US" sz="1200" b="1" dirty="0">
                <a:solidFill>
                  <a:schemeClr val="accent1"/>
                </a:solidFill>
                <a:ea typeface="微软雅黑" panose="020B0503020204020204" pitchFamily="34" charset="-122"/>
              </a:rPr>
              <a:t>命令行基础</a:t>
            </a:r>
          </a:p>
        </p:txBody>
      </p:sp>
      <p:sp>
        <p:nvSpPr>
          <p:cNvPr id="107" name="TextBox 106"/>
          <p:cNvSpPr txBox="1"/>
          <p:nvPr/>
        </p:nvSpPr>
        <p:spPr>
          <a:xfrm>
            <a:off x="6876235" y="3643227"/>
            <a:ext cx="1478539" cy="438545"/>
          </a:xfrm>
          <a:prstGeom prst="rect">
            <a:avLst/>
          </a:prstGeom>
          <a:noFill/>
        </p:spPr>
        <p:txBody>
          <a:bodyPr wrap="square" lIns="68545" tIns="34272" rIns="68545" bIns="34272" rtlCol="0">
            <a:spAutoFit/>
          </a:bodyPr>
          <a:lstStyle/>
          <a:p>
            <a:pPr algn="ctr"/>
            <a:r>
              <a:rPr lang="zh-CN" altLang="en-US" sz="1200" b="1" dirty="0">
                <a:solidFill>
                  <a:schemeClr val="accent1"/>
                </a:solidFill>
                <a:ea typeface="微软雅黑" panose="020B0503020204020204" pitchFamily="34" charset="-122"/>
              </a:rPr>
              <a:t>文件权限与目录配置</a:t>
            </a:r>
          </a:p>
        </p:txBody>
      </p:sp>
      <p:sp>
        <p:nvSpPr>
          <p:cNvPr id="108" name="TextBox 107"/>
          <p:cNvSpPr txBox="1"/>
          <p:nvPr/>
        </p:nvSpPr>
        <p:spPr>
          <a:xfrm>
            <a:off x="504111" y="3472644"/>
            <a:ext cx="1260331" cy="253879"/>
          </a:xfrm>
          <a:prstGeom prst="rect">
            <a:avLst/>
          </a:prstGeom>
          <a:noFill/>
        </p:spPr>
        <p:txBody>
          <a:bodyPr wrap="square" lIns="68545" tIns="34272" rIns="68545" bIns="34272" rtlCol="0">
            <a:spAutoFit/>
          </a:bodyPr>
          <a:lstStyle/>
          <a:p>
            <a:pPr algn="ctr"/>
            <a:r>
              <a:rPr lang="en-US" altLang="zh-CN" sz="1200" b="1" dirty="0">
                <a:solidFill>
                  <a:schemeClr val="accent2"/>
                </a:solidFill>
                <a:ea typeface="微软雅黑" panose="020B0503020204020204" pitchFamily="34" charset="-122"/>
              </a:rPr>
              <a:t>Linux</a:t>
            </a:r>
            <a:r>
              <a:rPr lang="zh-CN" altLang="en-US" sz="1200" b="1" dirty="0">
                <a:solidFill>
                  <a:schemeClr val="accent2"/>
                </a:solidFill>
                <a:ea typeface="微软雅黑" panose="020B0503020204020204" pitchFamily="34" charset="-122"/>
              </a:rPr>
              <a:t>介绍及安装</a:t>
            </a:r>
          </a:p>
        </p:txBody>
      </p:sp>
      <p:sp>
        <p:nvSpPr>
          <p:cNvPr id="109" name="TextBox 108"/>
          <p:cNvSpPr txBox="1"/>
          <p:nvPr/>
        </p:nvSpPr>
        <p:spPr>
          <a:xfrm>
            <a:off x="4837636" y="3640484"/>
            <a:ext cx="1260331" cy="438545"/>
          </a:xfrm>
          <a:prstGeom prst="rect">
            <a:avLst/>
          </a:prstGeom>
          <a:noFill/>
        </p:spPr>
        <p:txBody>
          <a:bodyPr wrap="square" lIns="68545" tIns="34272" rIns="68545" bIns="34272" rtlCol="0">
            <a:spAutoFit/>
          </a:bodyPr>
          <a:lstStyle/>
          <a:p>
            <a:pPr algn="ctr"/>
            <a:r>
              <a:rPr lang="zh-CN" altLang="en-US" sz="1200" b="1" dirty="0">
                <a:solidFill>
                  <a:schemeClr val="accent2"/>
                </a:solidFill>
                <a:ea typeface="微软雅黑" panose="020B0503020204020204" pitchFamily="34" charset="-122"/>
              </a:rPr>
              <a:t>命令行文本编辑器</a:t>
            </a:r>
          </a:p>
        </p:txBody>
      </p:sp>
      <p:sp>
        <p:nvSpPr>
          <p:cNvPr id="110" name="TextBox 109"/>
          <p:cNvSpPr txBox="1"/>
          <p:nvPr/>
        </p:nvSpPr>
        <p:spPr>
          <a:xfrm>
            <a:off x="2710526" y="3899760"/>
            <a:ext cx="1610610" cy="353650"/>
          </a:xfrm>
          <a:prstGeom prst="rect">
            <a:avLst/>
          </a:prstGeom>
          <a:noFill/>
        </p:spPr>
        <p:txBody>
          <a:bodyPr wrap="square" lIns="68545" tIns="34272" rIns="68545" bIns="34272" rtlCol="0">
            <a:spAutoFit/>
          </a:bodyPr>
          <a:lstStyle>
            <a:defPPr>
              <a:defRPr lang="en-US"/>
            </a:defPPr>
            <a:lvl1pPr marL="0" marR="0" lvl="0" indent="0" algn="l" defTabSz="914400" eaLnBrk="1" fontAlgn="auto" latinLnBrk="0" hangingPunct="1">
              <a:lnSpc>
                <a:spcPct val="100000"/>
              </a:lnSpc>
              <a:spcBef>
                <a:spcPts val="0"/>
              </a:spcBef>
              <a:spcAft>
                <a:spcPts val="0"/>
              </a:spcAft>
              <a:buClrTx/>
              <a:buSzTx/>
              <a:buFontTx/>
              <a:buNone/>
              <a:tabLst/>
              <a:defRPr kumimoji="0" sz="1200" b="0" i="0" u="none" strike="noStrike" kern="0" cap="none" spc="0" normalizeH="0" baseline="0">
                <a:ln>
                  <a:noFill/>
                </a:ln>
                <a:solidFill>
                  <a:srgbClr val="484849"/>
                </a:solidFill>
                <a:effectLst/>
                <a:uLnTx/>
                <a:uFillTx/>
                <a:latin typeface="微软雅黑"/>
                <a:ea typeface="微软雅黑"/>
              </a:defRPr>
            </a:lvl1pPr>
          </a:lstStyle>
          <a:p>
            <a:pPr algn="ctr">
              <a:lnSpc>
                <a:spcPct val="130000"/>
              </a:lnSpc>
            </a:pPr>
            <a:r>
              <a:rPr lang="zh-CN" altLang="en-US" sz="747" dirty="0">
                <a:solidFill>
                  <a:schemeClr val="bg1">
                    <a:lumMod val="65000"/>
                  </a:schemeClr>
                </a:solidFill>
                <a:latin typeface="微软雅黑" panose="020B0503020204020204" pitchFamily="34" charset="-122"/>
                <a:ea typeface="微软雅黑" panose="020B0503020204020204" pitchFamily="34" charset="-122"/>
                <a:cs typeface="+mn-ea"/>
                <a:sym typeface="+mn-lt"/>
              </a:rPr>
              <a:t>点击添加相关标题文字，点击添加相关标题文字</a:t>
            </a:r>
            <a:endParaRPr lang="en-GB" altLang="zh-CN" sz="747"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111" name="TextBox 110"/>
          <p:cNvSpPr txBox="1"/>
          <p:nvPr/>
        </p:nvSpPr>
        <p:spPr>
          <a:xfrm>
            <a:off x="6751106" y="3923380"/>
            <a:ext cx="1627755" cy="353650"/>
          </a:xfrm>
          <a:prstGeom prst="rect">
            <a:avLst/>
          </a:prstGeom>
          <a:noFill/>
        </p:spPr>
        <p:txBody>
          <a:bodyPr wrap="square" lIns="68545" tIns="34272" rIns="68545" bIns="34272" rtlCol="0">
            <a:spAutoFit/>
          </a:bodyPr>
          <a:lstStyle/>
          <a:p>
            <a:pPr algn="ctr">
              <a:lnSpc>
                <a:spcPct val="130000"/>
              </a:lnSpc>
            </a:pPr>
            <a:r>
              <a:rPr lang="zh-CN" altLang="en-US" sz="747" dirty="0">
                <a:solidFill>
                  <a:schemeClr val="bg1">
                    <a:lumMod val="65000"/>
                  </a:schemeClr>
                </a:solidFill>
                <a:latin typeface="微软雅黑" panose="020B0503020204020204" pitchFamily="34" charset="-122"/>
                <a:ea typeface="微软雅黑" panose="020B0503020204020204" pitchFamily="34" charset="-122"/>
                <a:cs typeface="+mn-ea"/>
                <a:sym typeface="+mn-lt"/>
              </a:rPr>
              <a:t>点击添加相关标题文字，点击添加相关标题文字</a:t>
            </a:r>
            <a:endParaRPr lang="en-GB" altLang="zh-CN" sz="747"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112" name="TextBox 111"/>
          <p:cNvSpPr txBox="1"/>
          <p:nvPr/>
        </p:nvSpPr>
        <p:spPr>
          <a:xfrm>
            <a:off x="906225" y="3899760"/>
            <a:ext cx="1615730" cy="353650"/>
          </a:xfrm>
          <a:prstGeom prst="rect">
            <a:avLst/>
          </a:prstGeom>
          <a:noFill/>
        </p:spPr>
        <p:txBody>
          <a:bodyPr wrap="square" lIns="68545" tIns="34272" rIns="68545" bIns="34272" rtlCol="0">
            <a:spAutoFit/>
          </a:bodyPr>
          <a:lstStyle/>
          <a:p>
            <a:pPr algn="ctr">
              <a:lnSpc>
                <a:spcPct val="130000"/>
              </a:lnSpc>
            </a:pPr>
            <a:r>
              <a:rPr lang="zh-CN" altLang="en-US" sz="747" dirty="0">
                <a:solidFill>
                  <a:schemeClr val="bg1">
                    <a:lumMod val="65000"/>
                  </a:schemeClr>
                </a:solidFill>
                <a:latin typeface="微软雅黑" panose="020B0503020204020204" pitchFamily="34" charset="-122"/>
                <a:ea typeface="微软雅黑" panose="020B0503020204020204" pitchFamily="34" charset="-122"/>
                <a:cs typeface="+mn-ea"/>
                <a:sym typeface="+mn-lt"/>
              </a:rPr>
              <a:t>点击添加相关标题文字，点击添加相关标题文字</a:t>
            </a:r>
            <a:endParaRPr lang="en-GB" altLang="zh-CN" sz="747"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113" name="TextBox 112"/>
          <p:cNvSpPr txBox="1"/>
          <p:nvPr/>
        </p:nvSpPr>
        <p:spPr>
          <a:xfrm>
            <a:off x="4645132" y="3927564"/>
            <a:ext cx="1637477" cy="353650"/>
          </a:xfrm>
          <a:prstGeom prst="rect">
            <a:avLst/>
          </a:prstGeom>
          <a:noFill/>
        </p:spPr>
        <p:txBody>
          <a:bodyPr wrap="square" lIns="68545" tIns="34272" rIns="68545" bIns="34272" rtlCol="0">
            <a:spAutoFit/>
          </a:bodyPr>
          <a:lstStyle/>
          <a:p>
            <a:pPr algn="ctr">
              <a:lnSpc>
                <a:spcPct val="130000"/>
              </a:lnSpc>
            </a:pPr>
            <a:r>
              <a:rPr lang="zh-CN" altLang="en-US" sz="747" dirty="0">
                <a:solidFill>
                  <a:schemeClr val="bg1">
                    <a:lumMod val="65000"/>
                  </a:schemeClr>
                </a:solidFill>
                <a:latin typeface="微软雅黑" panose="020B0503020204020204" pitchFamily="34" charset="-122"/>
                <a:ea typeface="微软雅黑" panose="020B0503020204020204" pitchFamily="34" charset="-122"/>
                <a:cs typeface="+mn-ea"/>
                <a:sym typeface="+mn-lt"/>
              </a:rPr>
              <a:t>点击添加相关标题文字，点击添加相关标题文字</a:t>
            </a:r>
            <a:endParaRPr lang="en-GB" altLang="zh-CN" sz="747"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grpSp>
        <p:nvGrpSpPr>
          <p:cNvPr id="2" name="组合 113"/>
          <p:cNvGrpSpPr/>
          <p:nvPr/>
        </p:nvGrpSpPr>
        <p:grpSpPr>
          <a:xfrm>
            <a:off x="3973195" y="881121"/>
            <a:ext cx="1197610" cy="1383859"/>
            <a:chOff x="3906522" y="1007114"/>
            <a:chExt cx="1198122" cy="1383709"/>
          </a:xfrm>
          <a:effectLst>
            <a:outerShdw blurRad="63500" sx="102000" sy="102000" algn="ctr" rotWithShape="0">
              <a:prstClr val="black">
                <a:alpha val="40000"/>
              </a:prstClr>
            </a:outerShdw>
          </a:effectLst>
        </p:grpSpPr>
        <p:sp>
          <p:nvSpPr>
            <p:cNvPr id="118" name="Freeform 27"/>
            <p:cNvSpPr>
              <a:spLocks/>
            </p:cNvSpPr>
            <p:nvPr/>
          </p:nvSpPr>
          <p:spPr bwMode="auto">
            <a:xfrm>
              <a:off x="3906522" y="1007114"/>
              <a:ext cx="1198122" cy="1383709"/>
            </a:xfrm>
            <a:custGeom>
              <a:avLst/>
              <a:gdLst>
                <a:gd name="T0" fmla="*/ 1098 w 2195"/>
                <a:gd name="T1" fmla="*/ 2535 h 2535"/>
                <a:gd name="T2" fmla="*/ 0 w 2195"/>
                <a:gd name="T3" fmla="*/ 1903 h 2535"/>
                <a:gd name="T4" fmla="*/ 0 w 2195"/>
                <a:gd name="T5" fmla="*/ 634 h 2535"/>
                <a:gd name="T6" fmla="*/ 1098 w 2195"/>
                <a:gd name="T7" fmla="*/ 0 h 2535"/>
                <a:gd name="T8" fmla="*/ 2195 w 2195"/>
                <a:gd name="T9" fmla="*/ 634 h 2535"/>
                <a:gd name="T10" fmla="*/ 2195 w 2195"/>
                <a:gd name="T11" fmla="*/ 1903 h 2535"/>
                <a:gd name="T12" fmla="*/ 1098 w 2195"/>
                <a:gd name="T13" fmla="*/ 2535 h 2535"/>
              </a:gdLst>
              <a:ahLst/>
              <a:cxnLst>
                <a:cxn ang="0">
                  <a:pos x="T0" y="T1"/>
                </a:cxn>
                <a:cxn ang="0">
                  <a:pos x="T2" y="T3"/>
                </a:cxn>
                <a:cxn ang="0">
                  <a:pos x="T4" y="T5"/>
                </a:cxn>
                <a:cxn ang="0">
                  <a:pos x="T6" y="T7"/>
                </a:cxn>
                <a:cxn ang="0">
                  <a:pos x="T8" y="T9"/>
                </a:cxn>
                <a:cxn ang="0">
                  <a:pos x="T10" y="T11"/>
                </a:cxn>
                <a:cxn ang="0">
                  <a:pos x="T12" y="T13"/>
                </a:cxn>
              </a:cxnLst>
              <a:rect l="0" t="0" r="r" b="b"/>
              <a:pathLst>
                <a:path w="2195" h="2535">
                  <a:moveTo>
                    <a:pt x="1098" y="2535"/>
                  </a:moveTo>
                  <a:lnTo>
                    <a:pt x="0" y="1903"/>
                  </a:lnTo>
                  <a:lnTo>
                    <a:pt x="0" y="634"/>
                  </a:lnTo>
                  <a:lnTo>
                    <a:pt x="1098" y="0"/>
                  </a:lnTo>
                  <a:lnTo>
                    <a:pt x="2195" y="634"/>
                  </a:lnTo>
                  <a:lnTo>
                    <a:pt x="2195" y="1903"/>
                  </a:lnTo>
                  <a:lnTo>
                    <a:pt x="1098" y="2535"/>
                  </a:lnTo>
                  <a:close/>
                </a:path>
              </a:pathLst>
            </a:custGeom>
            <a:solidFill>
              <a:schemeClr val="accent1"/>
            </a:solidFill>
            <a:ln w="28575" cap="flat">
              <a:solidFill>
                <a:schemeClr val="bg1"/>
              </a:solidFill>
              <a:prstDash val="solid"/>
              <a:miter lim="800000"/>
              <a:headEnd/>
              <a:tailEnd/>
            </a:ln>
            <a:effectLst/>
          </p:spPr>
          <p:txBody>
            <a:bodyPr vert="horz" wrap="square" lIns="68572" tIns="34286" rIns="68572" bIns="34286" numCol="1" anchor="t" anchorCtr="0" compatLnSpc="1">
              <a:prstTxWarp prst="textNoShape">
                <a:avLst/>
              </a:prstTxWarp>
            </a:bodyPr>
            <a:lstStyle/>
            <a:p>
              <a:endParaRPr lang="zh-CN" altLang="en-US" sz="1280"/>
            </a:p>
          </p:txBody>
        </p:sp>
        <p:sp>
          <p:nvSpPr>
            <p:cNvPr id="116" name="TextBox 115"/>
            <p:cNvSpPr txBox="1"/>
            <p:nvPr/>
          </p:nvSpPr>
          <p:spPr>
            <a:xfrm>
              <a:off x="4056301" y="1488078"/>
              <a:ext cx="925698" cy="461615"/>
            </a:xfrm>
            <a:prstGeom prst="rect">
              <a:avLst/>
            </a:prstGeom>
            <a:noFill/>
          </p:spPr>
          <p:txBody>
            <a:bodyPr wrap="square" rtlCol="0">
              <a:spAutoFit/>
            </a:bodyPr>
            <a:lstStyle/>
            <a:p>
              <a:pPr algn="ctr">
                <a:defRPr/>
              </a:pPr>
              <a:r>
                <a:rPr lang="zh-CN" altLang="en-US" sz="1200" b="1" dirty="0">
                  <a:solidFill>
                    <a:schemeClr val="bg1"/>
                  </a:solidFill>
                  <a:latin typeface="Franklin Gothic Book" panose="020B0503020102020204" pitchFamily="34" charset="0"/>
                  <a:ea typeface="Segoe UI Emoji" panose="020B0502040204020203" pitchFamily="34" charset="0"/>
                </a:rPr>
                <a:t>目录</a:t>
              </a:r>
              <a:endParaRPr lang="en-US" altLang="zh-CN" sz="1200" b="1" dirty="0">
                <a:solidFill>
                  <a:schemeClr val="bg1"/>
                </a:solidFill>
                <a:latin typeface="Franklin Gothic Book" panose="020B0503020102020204" pitchFamily="34" charset="0"/>
                <a:ea typeface="Segoe UI Emoji" panose="020B0502040204020203" pitchFamily="34" charset="0"/>
              </a:endParaRPr>
            </a:p>
            <a:p>
              <a:pPr algn="ctr">
                <a:defRPr/>
              </a:pPr>
              <a:r>
                <a:rPr lang="en-US" altLang="zh-CN" sz="1200" b="1" dirty="0">
                  <a:solidFill>
                    <a:schemeClr val="bg1"/>
                  </a:solidFill>
                  <a:latin typeface="Franklin Gothic Book" panose="020B0503020102020204" pitchFamily="34" charset="0"/>
                  <a:ea typeface="Segoe UI Emoji" panose="020B0502040204020203" pitchFamily="34" charset="0"/>
                </a:rPr>
                <a:t>YOUR TITLE</a:t>
              </a:r>
              <a:endParaRPr lang="zh-CN" altLang="en-US" sz="1200" b="1" dirty="0">
                <a:solidFill>
                  <a:schemeClr val="bg1"/>
                </a:solidFill>
                <a:latin typeface="Franklin Gothic Book" panose="020B0503020102020204" pitchFamily="34" charset="0"/>
              </a:endParaRPr>
            </a:p>
          </p:txBody>
        </p:sp>
      </p:grpSp>
      <p:sp>
        <p:nvSpPr>
          <p:cNvPr id="122" name="Freeform 27"/>
          <p:cNvSpPr>
            <a:spLocks/>
          </p:cNvSpPr>
          <p:nvPr/>
        </p:nvSpPr>
        <p:spPr bwMode="auto">
          <a:xfrm>
            <a:off x="7202433" y="2450517"/>
            <a:ext cx="770620" cy="890462"/>
          </a:xfrm>
          <a:custGeom>
            <a:avLst/>
            <a:gdLst>
              <a:gd name="T0" fmla="*/ 1098 w 2195"/>
              <a:gd name="T1" fmla="*/ 2535 h 2535"/>
              <a:gd name="T2" fmla="*/ 0 w 2195"/>
              <a:gd name="T3" fmla="*/ 1903 h 2535"/>
              <a:gd name="T4" fmla="*/ 0 w 2195"/>
              <a:gd name="T5" fmla="*/ 634 h 2535"/>
              <a:gd name="T6" fmla="*/ 1098 w 2195"/>
              <a:gd name="T7" fmla="*/ 0 h 2535"/>
              <a:gd name="T8" fmla="*/ 2195 w 2195"/>
              <a:gd name="T9" fmla="*/ 634 h 2535"/>
              <a:gd name="T10" fmla="*/ 2195 w 2195"/>
              <a:gd name="T11" fmla="*/ 1903 h 2535"/>
              <a:gd name="T12" fmla="*/ 1098 w 2195"/>
              <a:gd name="T13" fmla="*/ 2535 h 2535"/>
            </a:gdLst>
            <a:ahLst/>
            <a:cxnLst>
              <a:cxn ang="0">
                <a:pos x="T0" y="T1"/>
              </a:cxn>
              <a:cxn ang="0">
                <a:pos x="T2" y="T3"/>
              </a:cxn>
              <a:cxn ang="0">
                <a:pos x="T4" y="T5"/>
              </a:cxn>
              <a:cxn ang="0">
                <a:pos x="T6" y="T7"/>
              </a:cxn>
              <a:cxn ang="0">
                <a:pos x="T8" y="T9"/>
              </a:cxn>
              <a:cxn ang="0">
                <a:pos x="T10" y="T11"/>
              </a:cxn>
              <a:cxn ang="0">
                <a:pos x="T12" y="T13"/>
              </a:cxn>
            </a:cxnLst>
            <a:rect l="0" t="0" r="r" b="b"/>
            <a:pathLst>
              <a:path w="2195" h="2535">
                <a:moveTo>
                  <a:pt x="1098" y="2535"/>
                </a:moveTo>
                <a:lnTo>
                  <a:pt x="0" y="1903"/>
                </a:lnTo>
                <a:lnTo>
                  <a:pt x="0" y="634"/>
                </a:lnTo>
                <a:lnTo>
                  <a:pt x="1098" y="0"/>
                </a:lnTo>
                <a:lnTo>
                  <a:pt x="2195" y="634"/>
                </a:lnTo>
                <a:lnTo>
                  <a:pt x="2195" y="1903"/>
                </a:lnTo>
                <a:lnTo>
                  <a:pt x="1098" y="2535"/>
                </a:lnTo>
                <a:close/>
              </a:path>
            </a:pathLst>
          </a:custGeom>
          <a:solidFill>
            <a:schemeClr val="accent1"/>
          </a:solidFill>
          <a:ln w="28575" cap="flat">
            <a:noFill/>
            <a:prstDash val="solid"/>
            <a:miter lim="800000"/>
            <a:headEnd/>
            <a:tailEnd/>
          </a:ln>
          <a:effectLst/>
        </p:spPr>
        <p:txBody>
          <a:bodyPr vert="horz" wrap="square" lIns="68572" tIns="34286" rIns="68572" bIns="34286" numCol="1" anchor="t" anchorCtr="0" compatLnSpc="1">
            <a:prstTxWarp prst="textNoShape">
              <a:avLst/>
            </a:prstTxWarp>
          </a:bodyPr>
          <a:lstStyle/>
          <a:p>
            <a:pPr algn="ctr"/>
            <a:endParaRPr lang="en-US" altLang="zh-CN" sz="1400" dirty="0"/>
          </a:p>
          <a:p>
            <a:pPr algn="ctr"/>
            <a:r>
              <a:rPr lang="en-US" altLang="zh-CN" sz="2000" dirty="0">
                <a:solidFill>
                  <a:schemeClr val="bg1"/>
                </a:solidFill>
              </a:rPr>
              <a:t>04</a:t>
            </a:r>
            <a:endParaRPr lang="zh-CN" altLang="en-US" sz="2000" dirty="0">
              <a:solidFill>
                <a:schemeClr val="bg1"/>
              </a:solidFill>
            </a:endParaRPr>
          </a:p>
        </p:txBody>
      </p:sp>
      <p:sp>
        <p:nvSpPr>
          <p:cNvPr id="126" name="Freeform 27"/>
          <p:cNvSpPr>
            <a:spLocks/>
          </p:cNvSpPr>
          <p:nvPr/>
        </p:nvSpPr>
        <p:spPr bwMode="auto">
          <a:xfrm>
            <a:off x="775538" y="2536540"/>
            <a:ext cx="770620" cy="890462"/>
          </a:xfrm>
          <a:custGeom>
            <a:avLst/>
            <a:gdLst>
              <a:gd name="T0" fmla="*/ 1098 w 2195"/>
              <a:gd name="T1" fmla="*/ 2535 h 2535"/>
              <a:gd name="T2" fmla="*/ 0 w 2195"/>
              <a:gd name="T3" fmla="*/ 1903 h 2535"/>
              <a:gd name="T4" fmla="*/ 0 w 2195"/>
              <a:gd name="T5" fmla="*/ 634 h 2535"/>
              <a:gd name="T6" fmla="*/ 1098 w 2195"/>
              <a:gd name="T7" fmla="*/ 0 h 2535"/>
              <a:gd name="T8" fmla="*/ 2195 w 2195"/>
              <a:gd name="T9" fmla="*/ 634 h 2535"/>
              <a:gd name="T10" fmla="*/ 2195 w 2195"/>
              <a:gd name="T11" fmla="*/ 1903 h 2535"/>
              <a:gd name="T12" fmla="*/ 1098 w 2195"/>
              <a:gd name="T13" fmla="*/ 2535 h 2535"/>
            </a:gdLst>
            <a:ahLst/>
            <a:cxnLst>
              <a:cxn ang="0">
                <a:pos x="T0" y="T1"/>
              </a:cxn>
              <a:cxn ang="0">
                <a:pos x="T2" y="T3"/>
              </a:cxn>
              <a:cxn ang="0">
                <a:pos x="T4" y="T5"/>
              </a:cxn>
              <a:cxn ang="0">
                <a:pos x="T6" y="T7"/>
              </a:cxn>
              <a:cxn ang="0">
                <a:pos x="T8" y="T9"/>
              </a:cxn>
              <a:cxn ang="0">
                <a:pos x="T10" y="T11"/>
              </a:cxn>
              <a:cxn ang="0">
                <a:pos x="T12" y="T13"/>
              </a:cxn>
            </a:cxnLst>
            <a:rect l="0" t="0" r="r" b="b"/>
            <a:pathLst>
              <a:path w="2195" h="2535">
                <a:moveTo>
                  <a:pt x="1098" y="2535"/>
                </a:moveTo>
                <a:lnTo>
                  <a:pt x="0" y="1903"/>
                </a:lnTo>
                <a:lnTo>
                  <a:pt x="0" y="634"/>
                </a:lnTo>
                <a:lnTo>
                  <a:pt x="1098" y="0"/>
                </a:lnTo>
                <a:lnTo>
                  <a:pt x="2195" y="634"/>
                </a:lnTo>
                <a:lnTo>
                  <a:pt x="2195" y="1903"/>
                </a:lnTo>
                <a:lnTo>
                  <a:pt x="1098" y="2535"/>
                </a:lnTo>
                <a:close/>
              </a:path>
            </a:pathLst>
          </a:custGeom>
          <a:solidFill>
            <a:schemeClr val="accent2"/>
          </a:solidFill>
          <a:ln w="28575" cap="flat">
            <a:noFill/>
            <a:prstDash val="solid"/>
            <a:miter lim="800000"/>
            <a:headEnd/>
            <a:tailEnd/>
          </a:ln>
          <a:effectLst/>
        </p:spPr>
        <p:txBody>
          <a:bodyPr vert="horz" wrap="square" lIns="68572" tIns="34286" rIns="68572" bIns="34286" numCol="1" anchor="t" anchorCtr="0" compatLnSpc="1">
            <a:prstTxWarp prst="textNoShape">
              <a:avLst/>
            </a:prstTxWarp>
          </a:bodyPr>
          <a:lstStyle/>
          <a:p>
            <a:pPr algn="ctr"/>
            <a:endParaRPr lang="en-US" altLang="zh-CN" dirty="0">
              <a:solidFill>
                <a:schemeClr val="bg1"/>
              </a:solidFill>
            </a:endParaRPr>
          </a:p>
          <a:p>
            <a:pPr algn="ctr"/>
            <a:r>
              <a:rPr lang="en-US" altLang="zh-CN" sz="2000" dirty="0">
                <a:solidFill>
                  <a:schemeClr val="bg1"/>
                </a:solidFill>
              </a:rPr>
              <a:t>01</a:t>
            </a:r>
            <a:endParaRPr lang="zh-CN" altLang="en-US" sz="2000" dirty="0">
              <a:solidFill>
                <a:schemeClr val="bg1"/>
              </a:solidFill>
            </a:endParaRPr>
          </a:p>
        </p:txBody>
      </p:sp>
      <p:sp>
        <p:nvSpPr>
          <p:cNvPr id="134" name="Freeform 27"/>
          <p:cNvSpPr>
            <a:spLocks/>
          </p:cNvSpPr>
          <p:nvPr/>
        </p:nvSpPr>
        <p:spPr bwMode="auto">
          <a:xfrm>
            <a:off x="5067986" y="2491491"/>
            <a:ext cx="770620" cy="890462"/>
          </a:xfrm>
          <a:custGeom>
            <a:avLst/>
            <a:gdLst>
              <a:gd name="T0" fmla="*/ 1098 w 2195"/>
              <a:gd name="T1" fmla="*/ 2535 h 2535"/>
              <a:gd name="T2" fmla="*/ 0 w 2195"/>
              <a:gd name="T3" fmla="*/ 1903 h 2535"/>
              <a:gd name="T4" fmla="*/ 0 w 2195"/>
              <a:gd name="T5" fmla="*/ 634 h 2535"/>
              <a:gd name="T6" fmla="*/ 1098 w 2195"/>
              <a:gd name="T7" fmla="*/ 0 h 2535"/>
              <a:gd name="T8" fmla="*/ 2195 w 2195"/>
              <a:gd name="T9" fmla="*/ 634 h 2535"/>
              <a:gd name="T10" fmla="*/ 2195 w 2195"/>
              <a:gd name="T11" fmla="*/ 1903 h 2535"/>
              <a:gd name="T12" fmla="*/ 1098 w 2195"/>
              <a:gd name="T13" fmla="*/ 2535 h 2535"/>
            </a:gdLst>
            <a:ahLst/>
            <a:cxnLst>
              <a:cxn ang="0">
                <a:pos x="T0" y="T1"/>
              </a:cxn>
              <a:cxn ang="0">
                <a:pos x="T2" y="T3"/>
              </a:cxn>
              <a:cxn ang="0">
                <a:pos x="T4" y="T5"/>
              </a:cxn>
              <a:cxn ang="0">
                <a:pos x="T6" y="T7"/>
              </a:cxn>
              <a:cxn ang="0">
                <a:pos x="T8" y="T9"/>
              </a:cxn>
              <a:cxn ang="0">
                <a:pos x="T10" y="T11"/>
              </a:cxn>
              <a:cxn ang="0">
                <a:pos x="T12" y="T13"/>
              </a:cxn>
            </a:cxnLst>
            <a:rect l="0" t="0" r="r" b="b"/>
            <a:pathLst>
              <a:path w="2195" h="2535">
                <a:moveTo>
                  <a:pt x="1098" y="2535"/>
                </a:moveTo>
                <a:lnTo>
                  <a:pt x="0" y="1903"/>
                </a:lnTo>
                <a:lnTo>
                  <a:pt x="0" y="634"/>
                </a:lnTo>
                <a:lnTo>
                  <a:pt x="1098" y="0"/>
                </a:lnTo>
                <a:lnTo>
                  <a:pt x="2195" y="634"/>
                </a:lnTo>
                <a:lnTo>
                  <a:pt x="2195" y="1903"/>
                </a:lnTo>
                <a:lnTo>
                  <a:pt x="1098" y="2535"/>
                </a:lnTo>
                <a:close/>
              </a:path>
            </a:pathLst>
          </a:custGeom>
          <a:solidFill>
            <a:schemeClr val="accent2"/>
          </a:solidFill>
          <a:ln w="28575" cap="flat">
            <a:noFill/>
            <a:prstDash val="solid"/>
            <a:miter lim="800000"/>
            <a:headEnd/>
            <a:tailEnd/>
          </a:ln>
          <a:effectLst/>
        </p:spPr>
        <p:txBody>
          <a:bodyPr vert="horz" wrap="square" lIns="68572" tIns="34286" rIns="68572" bIns="34286" numCol="1" anchor="t" anchorCtr="0" compatLnSpc="1">
            <a:prstTxWarp prst="textNoShape">
              <a:avLst/>
            </a:prstTxWarp>
          </a:bodyPr>
          <a:lstStyle/>
          <a:p>
            <a:pPr algn="ctr"/>
            <a:endParaRPr lang="en-US" altLang="zh-CN" sz="1400" dirty="0">
              <a:solidFill>
                <a:schemeClr val="bg1"/>
              </a:solidFill>
            </a:endParaRPr>
          </a:p>
          <a:p>
            <a:pPr algn="ctr"/>
            <a:r>
              <a:rPr lang="en-US" altLang="zh-CN" sz="2000" dirty="0">
                <a:solidFill>
                  <a:schemeClr val="bg1"/>
                </a:solidFill>
              </a:rPr>
              <a:t>03</a:t>
            </a:r>
            <a:endParaRPr lang="zh-CN" altLang="en-US" sz="2000" dirty="0">
              <a:solidFill>
                <a:schemeClr val="bg1"/>
              </a:solidFill>
            </a:endParaRPr>
          </a:p>
        </p:txBody>
      </p:sp>
      <p:sp>
        <p:nvSpPr>
          <p:cNvPr id="21" name="TextBox 108">
            <a:extLst>
              <a:ext uri="{FF2B5EF4-FFF2-40B4-BE49-F238E27FC236}">
                <a16:creationId xmlns:a16="http://schemas.microsoft.com/office/drawing/2014/main" id="{9AE45F23-410A-4239-85E0-1E6419472751}"/>
              </a:ext>
            </a:extLst>
          </p:cNvPr>
          <p:cNvSpPr txBox="1"/>
          <p:nvPr/>
        </p:nvSpPr>
        <p:spPr>
          <a:xfrm>
            <a:off x="6011969" y="1456420"/>
            <a:ext cx="1260331" cy="253879"/>
          </a:xfrm>
          <a:prstGeom prst="rect">
            <a:avLst/>
          </a:prstGeom>
          <a:noFill/>
        </p:spPr>
        <p:txBody>
          <a:bodyPr wrap="square" lIns="68545" tIns="34272" rIns="68545" bIns="34272" rtlCol="0">
            <a:spAutoFit/>
          </a:bodyPr>
          <a:lstStyle/>
          <a:p>
            <a:pPr algn="ctr"/>
            <a:r>
              <a:rPr lang="zh-CN" altLang="en-US" sz="1200" b="1" dirty="0">
                <a:solidFill>
                  <a:schemeClr val="accent2"/>
                </a:solidFill>
                <a:ea typeface="微软雅黑" panose="020B0503020204020204" pitchFamily="34" charset="-122"/>
              </a:rPr>
              <a:t>文件与目录管理</a:t>
            </a:r>
          </a:p>
        </p:txBody>
      </p:sp>
      <p:sp>
        <p:nvSpPr>
          <p:cNvPr id="22" name="TextBox 106">
            <a:extLst>
              <a:ext uri="{FF2B5EF4-FFF2-40B4-BE49-F238E27FC236}">
                <a16:creationId xmlns:a16="http://schemas.microsoft.com/office/drawing/2014/main" id="{2C5887D1-D603-4DE7-AD97-398807338EB5}"/>
              </a:ext>
            </a:extLst>
          </p:cNvPr>
          <p:cNvSpPr txBox="1"/>
          <p:nvPr/>
        </p:nvSpPr>
        <p:spPr>
          <a:xfrm>
            <a:off x="7053901" y="736340"/>
            <a:ext cx="1478539" cy="438545"/>
          </a:xfrm>
          <a:prstGeom prst="rect">
            <a:avLst/>
          </a:prstGeom>
          <a:noFill/>
        </p:spPr>
        <p:txBody>
          <a:bodyPr wrap="square" lIns="68545" tIns="34272" rIns="68545" bIns="34272" rtlCol="0">
            <a:spAutoFit/>
          </a:bodyPr>
          <a:lstStyle/>
          <a:p>
            <a:pPr algn="ctr"/>
            <a:r>
              <a:rPr lang="zh-CN" altLang="en-US" sz="1200" b="1" dirty="0">
                <a:solidFill>
                  <a:schemeClr val="accent1"/>
                </a:solidFill>
                <a:ea typeface="微软雅黑" panose="020B0503020204020204" pitchFamily="34" charset="-122"/>
              </a:rPr>
              <a:t>磁盘与文件系统管理</a:t>
            </a:r>
          </a:p>
        </p:txBody>
      </p:sp>
      <p:sp>
        <p:nvSpPr>
          <p:cNvPr id="23" name="TextBox 108">
            <a:extLst>
              <a:ext uri="{FF2B5EF4-FFF2-40B4-BE49-F238E27FC236}">
                <a16:creationId xmlns:a16="http://schemas.microsoft.com/office/drawing/2014/main" id="{A5F98C31-88CA-4444-BC0A-D8397E8AAC2E}"/>
              </a:ext>
            </a:extLst>
          </p:cNvPr>
          <p:cNvSpPr txBox="1"/>
          <p:nvPr/>
        </p:nvSpPr>
        <p:spPr>
          <a:xfrm>
            <a:off x="5580112" y="304292"/>
            <a:ext cx="1260331" cy="438545"/>
          </a:xfrm>
          <a:prstGeom prst="rect">
            <a:avLst/>
          </a:prstGeom>
          <a:noFill/>
        </p:spPr>
        <p:txBody>
          <a:bodyPr wrap="square" lIns="68545" tIns="34272" rIns="68545" bIns="34272" rtlCol="0">
            <a:spAutoFit/>
          </a:bodyPr>
          <a:lstStyle/>
          <a:p>
            <a:pPr algn="ctr"/>
            <a:r>
              <a:rPr lang="zh-CN" altLang="en-US" sz="1200" b="1" dirty="0">
                <a:solidFill>
                  <a:schemeClr val="accent2"/>
                </a:solidFill>
                <a:ea typeface="微软雅黑" panose="020B0503020204020204" pitchFamily="34" charset="-122"/>
              </a:rPr>
              <a:t>文件与文件系统的压缩与打包</a:t>
            </a:r>
          </a:p>
        </p:txBody>
      </p:sp>
      <p:sp>
        <p:nvSpPr>
          <p:cNvPr id="24" name="TextBox 106">
            <a:extLst>
              <a:ext uri="{FF2B5EF4-FFF2-40B4-BE49-F238E27FC236}">
                <a16:creationId xmlns:a16="http://schemas.microsoft.com/office/drawing/2014/main" id="{22FCA4DA-6840-4EA7-BDDF-EF49F3A6621C}"/>
              </a:ext>
            </a:extLst>
          </p:cNvPr>
          <p:cNvSpPr txBox="1"/>
          <p:nvPr/>
        </p:nvSpPr>
        <p:spPr>
          <a:xfrm>
            <a:off x="2757204" y="297689"/>
            <a:ext cx="1478539" cy="253879"/>
          </a:xfrm>
          <a:prstGeom prst="rect">
            <a:avLst/>
          </a:prstGeom>
          <a:noFill/>
        </p:spPr>
        <p:txBody>
          <a:bodyPr wrap="square" lIns="68545" tIns="34272" rIns="68545" bIns="34272" rtlCol="0">
            <a:spAutoFit/>
          </a:bodyPr>
          <a:lstStyle/>
          <a:p>
            <a:pPr algn="ctr"/>
            <a:r>
              <a:rPr lang="en-US" altLang="zh-CN" sz="1200" b="1" dirty="0">
                <a:solidFill>
                  <a:schemeClr val="accent1"/>
                </a:solidFill>
                <a:ea typeface="微软雅黑" panose="020B0503020204020204" pitchFamily="34" charset="-122"/>
              </a:rPr>
              <a:t>shell / bash</a:t>
            </a:r>
            <a:endParaRPr lang="zh-CN" altLang="en-US" sz="1200" b="1" dirty="0">
              <a:solidFill>
                <a:schemeClr val="accent1"/>
              </a:solidFill>
              <a:ea typeface="微软雅黑" panose="020B0503020204020204" pitchFamily="34" charset="-122"/>
            </a:endParaRPr>
          </a:p>
        </p:txBody>
      </p:sp>
      <p:sp>
        <p:nvSpPr>
          <p:cNvPr id="25" name="TextBox 108">
            <a:extLst>
              <a:ext uri="{FF2B5EF4-FFF2-40B4-BE49-F238E27FC236}">
                <a16:creationId xmlns:a16="http://schemas.microsoft.com/office/drawing/2014/main" id="{6ACBB259-EC06-428A-B9B1-1C1C845327A9}"/>
              </a:ext>
            </a:extLst>
          </p:cNvPr>
          <p:cNvSpPr txBox="1"/>
          <p:nvPr/>
        </p:nvSpPr>
        <p:spPr>
          <a:xfrm>
            <a:off x="2087724" y="1053879"/>
            <a:ext cx="1260331" cy="253879"/>
          </a:xfrm>
          <a:prstGeom prst="rect">
            <a:avLst/>
          </a:prstGeom>
          <a:noFill/>
        </p:spPr>
        <p:txBody>
          <a:bodyPr wrap="square" lIns="68545" tIns="34272" rIns="68545" bIns="34272" rtlCol="0">
            <a:spAutoFit/>
          </a:bodyPr>
          <a:lstStyle/>
          <a:p>
            <a:pPr algn="ctr"/>
            <a:r>
              <a:rPr lang="zh-CN" altLang="en-US" sz="1200" b="1" dirty="0">
                <a:solidFill>
                  <a:schemeClr val="accent2"/>
                </a:solidFill>
                <a:ea typeface="微软雅黑" panose="020B0503020204020204" pitchFamily="34" charset="-122"/>
              </a:rPr>
              <a:t>包管理</a:t>
            </a:r>
          </a:p>
        </p:txBody>
      </p:sp>
    </p:spTree>
    <p:extLst>
      <p:ext uri="{BB962C8B-B14F-4D97-AF65-F5344CB8AC3E}">
        <p14:creationId xmlns:p14="http://schemas.microsoft.com/office/powerpoint/2010/main" val="271805045"/>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22" presetClass="entr" presetSubtype="1" fill="hold" nodeType="afterEffect">
                                  <p:stCondLst>
                                    <p:cond delay="0"/>
                                  </p:stCondLst>
                                  <p:childTnLst>
                                    <p:set>
                                      <p:cBhvr>
                                        <p:cTn id="13" dur="1" fill="hold">
                                          <p:stCondLst>
                                            <p:cond delay="0"/>
                                          </p:stCondLst>
                                        </p:cTn>
                                        <p:tgtEl>
                                          <p:spTgt spid="105"/>
                                        </p:tgtEl>
                                        <p:attrNameLst>
                                          <p:attrName>style.visibility</p:attrName>
                                        </p:attrNameLst>
                                      </p:cBhvr>
                                      <p:to>
                                        <p:strVal val="visible"/>
                                      </p:to>
                                    </p:set>
                                    <p:animEffect transition="in" filter="wipe(up)">
                                      <p:cBhvr>
                                        <p:cTn id="14" dur="500"/>
                                        <p:tgtEl>
                                          <p:spTgt spid="105"/>
                                        </p:tgtEl>
                                      </p:cBhvr>
                                    </p:animEffect>
                                  </p:childTnLst>
                                </p:cTn>
                              </p:par>
                              <p:par>
                                <p:cTn id="15" presetID="22" presetClass="entr" presetSubtype="1" fill="hold" nodeType="withEffect">
                                  <p:stCondLst>
                                    <p:cond delay="0"/>
                                  </p:stCondLst>
                                  <p:childTnLst>
                                    <p:set>
                                      <p:cBhvr>
                                        <p:cTn id="16" dur="1" fill="hold">
                                          <p:stCondLst>
                                            <p:cond delay="0"/>
                                          </p:stCondLst>
                                        </p:cTn>
                                        <p:tgtEl>
                                          <p:spTgt spid="102"/>
                                        </p:tgtEl>
                                        <p:attrNameLst>
                                          <p:attrName>style.visibility</p:attrName>
                                        </p:attrNameLst>
                                      </p:cBhvr>
                                      <p:to>
                                        <p:strVal val="visible"/>
                                      </p:to>
                                    </p:set>
                                    <p:animEffect transition="in" filter="wipe(up)">
                                      <p:cBhvr>
                                        <p:cTn id="17" dur="500"/>
                                        <p:tgtEl>
                                          <p:spTgt spid="102"/>
                                        </p:tgtEl>
                                      </p:cBhvr>
                                    </p:animEffect>
                                  </p:childTnLst>
                                </p:cTn>
                              </p:par>
                              <p:par>
                                <p:cTn id="18" presetID="22" presetClass="entr" presetSubtype="1" fill="hold" nodeType="withEffect">
                                  <p:stCondLst>
                                    <p:cond delay="0"/>
                                  </p:stCondLst>
                                  <p:childTnLst>
                                    <p:set>
                                      <p:cBhvr>
                                        <p:cTn id="19" dur="1" fill="hold">
                                          <p:stCondLst>
                                            <p:cond delay="0"/>
                                          </p:stCondLst>
                                        </p:cTn>
                                        <p:tgtEl>
                                          <p:spTgt spid="103"/>
                                        </p:tgtEl>
                                        <p:attrNameLst>
                                          <p:attrName>style.visibility</p:attrName>
                                        </p:attrNameLst>
                                      </p:cBhvr>
                                      <p:to>
                                        <p:strVal val="visible"/>
                                      </p:to>
                                    </p:set>
                                    <p:animEffect transition="in" filter="wipe(up)">
                                      <p:cBhvr>
                                        <p:cTn id="20" dur="500"/>
                                        <p:tgtEl>
                                          <p:spTgt spid="103"/>
                                        </p:tgtEl>
                                      </p:cBhvr>
                                    </p:animEffect>
                                  </p:childTnLst>
                                </p:cTn>
                              </p:par>
                              <p:par>
                                <p:cTn id="21" presetID="22" presetClass="entr" presetSubtype="1" fill="hold" nodeType="withEffect">
                                  <p:stCondLst>
                                    <p:cond delay="0"/>
                                  </p:stCondLst>
                                  <p:childTnLst>
                                    <p:set>
                                      <p:cBhvr>
                                        <p:cTn id="22" dur="1" fill="hold">
                                          <p:stCondLst>
                                            <p:cond delay="0"/>
                                          </p:stCondLst>
                                        </p:cTn>
                                        <p:tgtEl>
                                          <p:spTgt spid="104"/>
                                        </p:tgtEl>
                                        <p:attrNameLst>
                                          <p:attrName>style.visibility</p:attrName>
                                        </p:attrNameLst>
                                      </p:cBhvr>
                                      <p:to>
                                        <p:strVal val="visible"/>
                                      </p:to>
                                    </p:set>
                                    <p:animEffect transition="in" filter="wipe(up)">
                                      <p:cBhvr>
                                        <p:cTn id="23" dur="500"/>
                                        <p:tgtEl>
                                          <p:spTgt spid="104"/>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126"/>
                                        </p:tgtEl>
                                        <p:attrNameLst>
                                          <p:attrName>style.visibility</p:attrName>
                                        </p:attrNameLst>
                                      </p:cBhvr>
                                      <p:to>
                                        <p:strVal val="visible"/>
                                      </p:to>
                                    </p:set>
                                    <p:anim calcmode="lin" valueType="num">
                                      <p:cBhvr additive="base">
                                        <p:cTn id="28" dur="500" fill="hold"/>
                                        <p:tgtEl>
                                          <p:spTgt spid="126"/>
                                        </p:tgtEl>
                                        <p:attrNameLst>
                                          <p:attrName>ppt_x</p:attrName>
                                        </p:attrNameLst>
                                      </p:cBhvr>
                                      <p:tavLst>
                                        <p:tav tm="0">
                                          <p:val>
                                            <p:strVal val="#ppt_x"/>
                                          </p:val>
                                        </p:tav>
                                        <p:tav tm="100000">
                                          <p:val>
                                            <p:strVal val="#ppt_x"/>
                                          </p:val>
                                        </p:tav>
                                      </p:tavLst>
                                    </p:anim>
                                    <p:anim calcmode="lin" valueType="num">
                                      <p:cBhvr additive="base">
                                        <p:cTn id="29" dur="500" fill="hold"/>
                                        <p:tgtEl>
                                          <p:spTgt spid="126"/>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101"/>
                                        </p:tgtEl>
                                        <p:attrNameLst>
                                          <p:attrName>style.visibility</p:attrName>
                                        </p:attrNameLst>
                                      </p:cBhvr>
                                      <p:to>
                                        <p:strVal val="visible"/>
                                      </p:to>
                                    </p:set>
                                    <p:anim calcmode="lin" valueType="num">
                                      <p:cBhvr additive="base">
                                        <p:cTn id="32" dur="500" fill="hold"/>
                                        <p:tgtEl>
                                          <p:spTgt spid="101"/>
                                        </p:tgtEl>
                                        <p:attrNameLst>
                                          <p:attrName>ppt_x</p:attrName>
                                        </p:attrNameLst>
                                      </p:cBhvr>
                                      <p:tavLst>
                                        <p:tav tm="0">
                                          <p:val>
                                            <p:strVal val="#ppt_x"/>
                                          </p:val>
                                        </p:tav>
                                        <p:tav tm="100000">
                                          <p:val>
                                            <p:strVal val="#ppt_x"/>
                                          </p:val>
                                        </p:tav>
                                      </p:tavLst>
                                    </p:anim>
                                    <p:anim calcmode="lin" valueType="num">
                                      <p:cBhvr additive="base">
                                        <p:cTn id="33" dur="500" fill="hold"/>
                                        <p:tgtEl>
                                          <p:spTgt spid="101"/>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134"/>
                                        </p:tgtEl>
                                        <p:attrNameLst>
                                          <p:attrName>style.visibility</p:attrName>
                                        </p:attrNameLst>
                                      </p:cBhvr>
                                      <p:to>
                                        <p:strVal val="visible"/>
                                      </p:to>
                                    </p:set>
                                    <p:anim calcmode="lin" valueType="num">
                                      <p:cBhvr additive="base">
                                        <p:cTn id="36" dur="500" fill="hold"/>
                                        <p:tgtEl>
                                          <p:spTgt spid="134"/>
                                        </p:tgtEl>
                                        <p:attrNameLst>
                                          <p:attrName>ppt_x</p:attrName>
                                        </p:attrNameLst>
                                      </p:cBhvr>
                                      <p:tavLst>
                                        <p:tav tm="0">
                                          <p:val>
                                            <p:strVal val="#ppt_x"/>
                                          </p:val>
                                        </p:tav>
                                        <p:tav tm="100000">
                                          <p:val>
                                            <p:strVal val="#ppt_x"/>
                                          </p:val>
                                        </p:tav>
                                      </p:tavLst>
                                    </p:anim>
                                    <p:anim calcmode="lin" valueType="num">
                                      <p:cBhvr additive="base">
                                        <p:cTn id="37" dur="500" fill="hold"/>
                                        <p:tgtEl>
                                          <p:spTgt spid="134"/>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122"/>
                                        </p:tgtEl>
                                        <p:attrNameLst>
                                          <p:attrName>style.visibility</p:attrName>
                                        </p:attrNameLst>
                                      </p:cBhvr>
                                      <p:to>
                                        <p:strVal val="visible"/>
                                      </p:to>
                                    </p:set>
                                    <p:anim calcmode="lin" valueType="num">
                                      <p:cBhvr additive="base">
                                        <p:cTn id="40" dur="500" fill="hold"/>
                                        <p:tgtEl>
                                          <p:spTgt spid="122"/>
                                        </p:tgtEl>
                                        <p:attrNameLst>
                                          <p:attrName>ppt_x</p:attrName>
                                        </p:attrNameLst>
                                      </p:cBhvr>
                                      <p:tavLst>
                                        <p:tav tm="0">
                                          <p:val>
                                            <p:strVal val="#ppt_x"/>
                                          </p:val>
                                        </p:tav>
                                        <p:tav tm="100000">
                                          <p:val>
                                            <p:strVal val="#ppt_x"/>
                                          </p:val>
                                        </p:tav>
                                      </p:tavLst>
                                    </p:anim>
                                    <p:anim calcmode="lin" valueType="num">
                                      <p:cBhvr additive="base">
                                        <p:cTn id="41" dur="500" fill="hold"/>
                                        <p:tgtEl>
                                          <p:spTgt spid="122"/>
                                        </p:tgtEl>
                                        <p:attrNameLst>
                                          <p:attrName>ppt_y</p:attrName>
                                        </p:attrNameLst>
                                      </p:cBhvr>
                                      <p:tavLst>
                                        <p:tav tm="0">
                                          <p:val>
                                            <p:strVal val="1+#ppt_h/2"/>
                                          </p:val>
                                        </p:tav>
                                        <p:tav tm="100000">
                                          <p:val>
                                            <p:strVal val="#ppt_y"/>
                                          </p:val>
                                        </p:tav>
                                      </p:tavLst>
                                    </p:anim>
                                  </p:childTnLst>
                                </p:cTn>
                              </p:par>
                            </p:childTnLst>
                          </p:cTn>
                        </p:par>
                        <p:par>
                          <p:cTn id="42" fill="hold">
                            <p:stCondLst>
                              <p:cond delay="500"/>
                            </p:stCondLst>
                            <p:childTnLst>
                              <p:par>
                                <p:cTn id="43" presetID="22" presetClass="entr" presetSubtype="8" fill="hold" grpId="0" nodeType="afterEffect">
                                  <p:stCondLst>
                                    <p:cond delay="0"/>
                                  </p:stCondLst>
                                  <p:childTnLst>
                                    <p:set>
                                      <p:cBhvr>
                                        <p:cTn id="44" dur="1" fill="hold">
                                          <p:stCondLst>
                                            <p:cond delay="0"/>
                                          </p:stCondLst>
                                        </p:cTn>
                                        <p:tgtEl>
                                          <p:spTgt spid="106"/>
                                        </p:tgtEl>
                                        <p:attrNameLst>
                                          <p:attrName>style.visibility</p:attrName>
                                        </p:attrNameLst>
                                      </p:cBhvr>
                                      <p:to>
                                        <p:strVal val="visible"/>
                                      </p:to>
                                    </p:set>
                                    <p:animEffect transition="in" filter="wipe(left)">
                                      <p:cBhvr>
                                        <p:cTn id="45" dur="500"/>
                                        <p:tgtEl>
                                          <p:spTgt spid="106"/>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08"/>
                                        </p:tgtEl>
                                        <p:attrNameLst>
                                          <p:attrName>style.visibility</p:attrName>
                                        </p:attrNameLst>
                                      </p:cBhvr>
                                      <p:to>
                                        <p:strVal val="visible"/>
                                      </p:to>
                                    </p:set>
                                    <p:animEffect transition="in" filter="wipe(left)">
                                      <p:cBhvr>
                                        <p:cTn id="48" dur="500"/>
                                        <p:tgtEl>
                                          <p:spTgt spid="108"/>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107"/>
                                        </p:tgtEl>
                                        <p:attrNameLst>
                                          <p:attrName>style.visibility</p:attrName>
                                        </p:attrNameLst>
                                      </p:cBhvr>
                                      <p:to>
                                        <p:strVal val="visible"/>
                                      </p:to>
                                    </p:set>
                                    <p:animEffect transition="in" filter="wipe(left)">
                                      <p:cBhvr>
                                        <p:cTn id="51" dur="500"/>
                                        <p:tgtEl>
                                          <p:spTgt spid="107"/>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109"/>
                                        </p:tgtEl>
                                        <p:attrNameLst>
                                          <p:attrName>style.visibility</p:attrName>
                                        </p:attrNameLst>
                                      </p:cBhvr>
                                      <p:to>
                                        <p:strVal val="visible"/>
                                      </p:to>
                                    </p:set>
                                    <p:animEffect transition="in" filter="wipe(left)">
                                      <p:cBhvr>
                                        <p:cTn id="54" dur="500"/>
                                        <p:tgtEl>
                                          <p:spTgt spid="109"/>
                                        </p:tgtEl>
                                      </p:cBhvr>
                                    </p:animEffect>
                                  </p:childTnLst>
                                </p:cTn>
                              </p:par>
                            </p:childTnLst>
                          </p:cTn>
                        </p:par>
                        <p:par>
                          <p:cTn id="55" fill="hold">
                            <p:stCondLst>
                              <p:cond delay="1000"/>
                            </p:stCondLst>
                            <p:childTnLst>
                              <p:par>
                                <p:cTn id="56" presetID="42" presetClass="entr" presetSubtype="0" fill="hold" grpId="0" nodeType="afterEffect">
                                  <p:stCondLst>
                                    <p:cond delay="0"/>
                                  </p:stCondLst>
                                  <p:childTnLst>
                                    <p:set>
                                      <p:cBhvr>
                                        <p:cTn id="57" dur="1" fill="hold">
                                          <p:stCondLst>
                                            <p:cond delay="0"/>
                                          </p:stCondLst>
                                        </p:cTn>
                                        <p:tgtEl>
                                          <p:spTgt spid="110"/>
                                        </p:tgtEl>
                                        <p:attrNameLst>
                                          <p:attrName>style.visibility</p:attrName>
                                        </p:attrNameLst>
                                      </p:cBhvr>
                                      <p:to>
                                        <p:strVal val="visible"/>
                                      </p:to>
                                    </p:set>
                                    <p:animEffect transition="in" filter="fade">
                                      <p:cBhvr>
                                        <p:cTn id="58" dur="1000"/>
                                        <p:tgtEl>
                                          <p:spTgt spid="110"/>
                                        </p:tgtEl>
                                      </p:cBhvr>
                                    </p:animEffect>
                                    <p:anim calcmode="lin" valueType="num">
                                      <p:cBhvr>
                                        <p:cTn id="59" dur="1000" fill="hold"/>
                                        <p:tgtEl>
                                          <p:spTgt spid="110"/>
                                        </p:tgtEl>
                                        <p:attrNameLst>
                                          <p:attrName>ppt_x</p:attrName>
                                        </p:attrNameLst>
                                      </p:cBhvr>
                                      <p:tavLst>
                                        <p:tav tm="0">
                                          <p:val>
                                            <p:strVal val="#ppt_x"/>
                                          </p:val>
                                        </p:tav>
                                        <p:tav tm="100000">
                                          <p:val>
                                            <p:strVal val="#ppt_x"/>
                                          </p:val>
                                        </p:tav>
                                      </p:tavLst>
                                    </p:anim>
                                    <p:anim calcmode="lin" valueType="num">
                                      <p:cBhvr>
                                        <p:cTn id="60" dur="1000" fill="hold"/>
                                        <p:tgtEl>
                                          <p:spTgt spid="110"/>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112"/>
                                        </p:tgtEl>
                                        <p:attrNameLst>
                                          <p:attrName>style.visibility</p:attrName>
                                        </p:attrNameLst>
                                      </p:cBhvr>
                                      <p:to>
                                        <p:strVal val="visible"/>
                                      </p:to>
                                    </p:set>
                                    <p:animEffect transition="in" filter="fade">
                                      <p:cBhvr>
                                        <p:cTn id="63" dur="1000"/>
                                        <p:tgtEl>
                                          <p:spTgt spid="112"/>
                                        </p:tgtEl>
                                      </p:cBhvr>
                                    </p:animEffect>
                                    <p:anim calcmode="lin" valueType="num">
                                      <p:cBhvr>
                                        <p:cTn id="64" dur="1000" fill="hold"/>
                                        <p:tgtEl>
                                          <p:spTgt spid="112"/>
                                        </p:tgtEl>
                                        <p:attrNameLst>
                                          <p:attrName>ppt_x</p:attrName>
                                        </p:attrNameLst>
                                      </p:cBhvr>
                                      <p:tavLst>
                                        <p:tav tm="0">
                                          <p:val>
                                            <p:strVal val="#ppt_x"/>
                                          </p:val>
                                        </p:tav>
                                        <p:tav tm="100000">
                                          <p:val>
                                            <p:strVal val="#ppt_x"/>
                                          </p:val>
                                        </p:tav>
                                      </p:tavLst>
                                    </p:anim>
                                    <p:anim calcmode="lin" valueType="num">
                                      <p:cBhvr>
                                        <p:cTn id="65" dur="1000" fill="hold"/>
                                        <p:tgtEl>
                                          <p:spTgt spid="112"/>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11"/>
                                        </p:tgtEl>
                                        <p:attrNameLst>
                                          <p:attrName>style.visibility</p:attrName>
                                        </p:attrNameLst>
                                      </p:cBhvr>
                                      <p:to>
                                        <p:strVal val="visible"/>
                                      </p:to>
                                    </p:set>
                                    <p:animEffect transition="in" filter="fade">
                                      <p:cBhvr>
                                        <p:cTn id="68" dur="1000"/>
                                        <p:tgtEl>
                                          <p:spTgt spid="111"/>
                                        </p:tgtEl>
                                      </p:cBhvr>
                                    </p:animEffect>
                                    <p:anim calcmode="lin" valueType="num">
                                      <p:cBhvr>
                                        <p:cTn id="69" dur="1000" fill="hold"/>
                                        <p:tgtEl>
                                          <p:spTgt spid="111"/>
                                        </p:tgtEl>
                                        <p:attrNameLst>
                                          <p:attrName>ppt_x</p:attrName>
                                        </p:attrNameLst>
                                      </p:cBhvr>
                                      <p:tavLst>
                                        <p:tav tm="0">
                                          <p:val>
                                            <p:strVal val="#ppt_x"/>
                                          </p:val>
                                        </p:tav>
                                        <p:tav tm="100000">
                                          <p:val>
                                            <p:strVal val="#ppt_x"/>
                                          </p:val>
                                        </p:tav>
                                      </p:tavLst>
                                    </p:anim>
                                    <p:anim calcmode="lin" valueType="num">
                                      <p:cBhvr>
                                        <p:cTn id="70" dur="1000" fill="hold"/>
                                        <p:tgtEl>
                                          <p:spTgt spid="111"/>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113"/>
                                        </p:tgtEl>
                                        <p:attrNameLst>
                                          <p:attrName>style.visibility</p:attrName>
                                        </p:attrNameLst>
                                      </p:cBhvr>
                                      <p:to>
                                        <p:strVal val="visible"/>
                                      </p:to>
                                    </p:set>
                                    <p:animEffect transition="in" filter="fade">
                                      <p:cBhvr>
                                        <p:cTn id="73" dur="1000"/>
                                        <p:tgtEl>
                                          <p:spTgt spid="113"/>
                                        </p:tgtEl>
                                      </p:cBhvr>
                                    </p:animEffect>
                                    <p:anim calcmode="lin" valueType="num">
                                      <p:cBhvr>
                                        <p:cTn id="74" dur="1000" fill="hold"/>
                                        <p:tgtEl>
                                          <p:spTgt spid="113"/>
                                        </p:tgtEl>
                                        <p:attrNameLst>
                                          <p:attrName>ppt_x</p:attrName>
                                        </p:attrNameLst>
                                      </p:cBhvr>
                                      <p:tavLst>
                                        <p:tav tm="0">
                                          <p:val>
                                            <p:strVal val="#ppt_x"/>
                                          </p:val>
                                        </p:tav>
                                        <p:tav tm="100000">
                                          <p:val>
                                            <p:strVal val="#ppt_x"/>
                                          </p:val>
                                        </p:tav>
                                      </p:tavLst>
                                    </p:anim>
                                    <p:anim calcmode="lin" valueType="num">
                                      <p:cBhvr>
                                        <p:cTn id="75" dur="1000" fill="hold"/>
                                        <p:tgtEl>
                                          <p:spTgt spid="113"/>
                                        </p:tgtEl>
                                        <p:attrNameLst>
                                          <p:attrName>ppt_y</p:attrName>
                                        </p:attrNameLst>
                                      </p:cBhvr>
                                      <p:tavLst>
                                        <p:tav tm="0">
                                          <p:val>
                                            <p:strVal val="#ppt_y+.1"/>
                                          </p:val>
                                        </p:tav>
                                        <p:tav tm="100000">
                                          <p:val>
                                            <p:strVal val="#ppt_y"/>
                                          </p:val>
                                        </p:tav>
                                      </p:tavLst>
                                    </p:anim>
                                  </p:childTnLst>
                                </p:cTn>
                              </p:par>
                              <p:par>
                                <p:cTn id="76" presetID="22" presetClass="entr" presetSubtype="8" fill="hold" grpId="0" nodeType="with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wipe(left)">
                                      <p:cBhvr>
                                        <p:cTn id="78" dur="500"/>
                                        <p:tgtEl>
                                          <p:spTgt spid="21"/>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22"/>
                                        </p:tgtEl>
                                        <p:attrNameLst>
                                          <p:attrName>style.visibility</p:attrName>
                                        </p:attrNameLst>
                                      </p:cBhvr>
                                      <p:to>
                                        <p:strVal val="visible"/>
                                      </p:to>
                                    </p:set>
                                    <p:animEffect transition="in" filter="wipe(left)">
                                      <p:cBhvr>
                                        <p:cTn id="81" dur="500"/>
                                        <p:tgtEl>
                                          <p:spTgt spid="22"/>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23"/>
                                        </p:tgtEl>
                                        <p:attrNameLst>
                                          <p:attrName>style.visibility</p:attrName>
                                        </p:attrNameLst>
                                      </p:cBhvr>
                                      <p:to>
                                        <p:strVal val="visible"/>
                                      </p:to>
                                    </p:set>
                                    <p:animEffect transition="in" filter="wipe(left)">
                                      <p:cBhvr>
                                        <p:cTn id="84" dur="500"/>
                                        <p:tgtEl>
                                          <p:spTgt spid="23"/>
                                        </p:tgtEl>
                                      </p:cBhvr>
                                    </p:animEffect>
                                  </p:childTnLst>
                                </p:cTn>
                              </p:par>
                              <p:par>
                                <p:cTn id="85" presetID="22" presetClass="entr" presetSubtype="8" fill="hold" grpId="0" nodeType="with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wipe(left)">
                                      <p:cBhvr>
                                        <p:cTn id="87" dur="500"/>
                                        <p:tgtEl>
                                          <p:spTgt spid="24"/>
                                        </p:tgtEl>
                                      </p:cBhvr>
                                    </p:animEffect>
                                  </p:childTnLst>
                                </p:cTn>
                              </p:par>
                              <p:par>
                                <p:cTn id="88" presetID="22" presetClass="entr" presetSubtype="8" fill="hold" grpId="0" nodeType="withEffect">
                                  <p:stCondLst>
                                    <p:cond delay="0"/>
                                  </p:stCondLst>
                                  <p:childTnLst>
                                    <p:set>
                                      <p:cBhvr>
                                        <p:cTn id="89" dur="1" fill="hold">
                                          <p:stCondLst>
                                            <p:cond delay="0"/>
                                          </p:stCondLst>
                                        </p:cTn>
                                        <p:tgtEl>
                                          <p:spTgt spid="25"/>
                                        </p:tgtEl>
                                        <p:attrNameLst>
                                          <p:attrName>style.visibility</p:attrName>
                                        </p:attrNameLst>
                                      </p:cBhvr>
                                      <p:to>
                                        <p:strVal val="visible"/>
                                      </p:to>
                                    </p:set>
                                    <p:animEffect transition="in" filter="wipe(left)">
                                      <p:cBhvr>
                                        <p:cTn id="9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106" grpId="0"/>
      <p:bldP spid="107" grpId="0"/>
      <p:bldP spid="108" grpId="0"/>
      <p:bldP spid="109" grpId="0"/>
      <p:bldP spid="110" grpId="0"/>
      <p:bldP spid="111" grpId="0"/>
      <p:bldP spid="112" grpId="0"/>
      <p:bldP spid="113" grpId="0"/>
      <p:bldP spid="122" grpId="0" animBg="1"/>
      <p:bldP spid="126" grpId="0" animBg="1"/>
      <p:bldP spid="134" grpId="0" animBg="1"/>
      <p:bldP spid="21" grpId="0"/>
      <p:bldP spid="22" grpId="0"/>
      <p:bldP spid="23" grpId="0"/>
      <p:bldP spid="24" grpId="0"/>
      <p:bldP spid="2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1"/>
          <p:cNvSpPr txBox="1">
            <a:spLocks noChangeArrowheads="1"/>
          </p:cNvSpPr>
          <p:nvPr/>
        </p:nvSpPr>
        <p:spPr bwMode="auto">
          <a:xfrm>
            <a:off x="1684339" y="4055729"/>
            <a:ext cx="812800" cy="233435"/>
          </a:xfrm>
          <a:prstGeom prst="rect">
            <a:avLst/>
          </a:prstGeom>
          <a:noFill/>
          <a:ln w="9525">
            <a:noFill/>
            <a:miter lim="800000"/>
            <a:headEnd/>
            <a:tailEnd/>
          </a:ln>
        </p:spPr>
        <p:txBody>
          <a:bodyPr lIns="78981" tIns="39491" rIns="78981" bIns="39491">
            <a:spAutoFit/>
          </a:bodyPr>
          <a:lstStyle/>
          <a:p>
            <a:pPr algn="ctr" defTabSz="788988"/>
            <a:r>
              <a:rPr lang="zh-CN" altLang="en-US" sz="1000" b="0">
                <a:latin typeface="微软雅黑" pitchFamily="34" charset="-122"/>
                <a:ea typeface="微软雅黑" pitchFamily="34" charset="-122"/>
              </a:rPr>
              <a:t>收入来源一</a:t>
            </a:r>
          </a:p>
        </p:txBody>
      </p:sp>
      <p:sp>
        <p:nvSpPr>
          <p:cNvPr id="45" name="TextBox 2"/>
          <p:cNvSpPr txBox="1">
            <a:spLocks noChangeArrowheads="1"/>
          </p:cNvSpPr>
          <p:nvPr/>
        </p:nvSpPr>
        <p:spPr bwMode="auto">
          <a:xfrm>
            <a:off x="1387475" y="3626970"/>
            <a:ext cx="179388" cy="244550"/>
          </a:xfrm>
          <a:prstGeom prst="rect">
            <a:avLst/>
          </a:prstGeom>
          <a:noFill/>
          <a:ln w="9525">
            <a:noFill/>
            <a:miter lim="800000"/>
            <a:headEnd/>
            <a:tailEnd/>
          </a:ln>
        </p:spPr>
        <p:txBody>
          <a:bodyPr lIns="0" tIns="0" rIns="0" bIns="0">
            <a:spAutoFit/>
          </a:bodyPr>
          <a:lstStyle/>
          <a:p>
            <a:pPr algn="just" defTabSz="788988"/>
            <a:r>
              <a:rPr lang="en-US" altLang="zh-CN" sz="800" b="0">
                <a:latin typeface="微软雅黑" pitchFamily="34" charset="-122"/>
                <a:ea typeface="微软雅黑" pitchFamily="34" charset="-122"/>
              </a:rPr>
              <a:t>100</a:t>
            </a:r>
            <a:endParaRPr lang="zh-CN" altLang="en-US" sz="800" b="0">
              <a:latin typeface="微软雅黑" pitchFamily="34" charset="-122"/>
              <a:ea typeface="微软雅黑" pitchFamily="34" charset="-122"/>
            </a:endParaRPr>
          </a:p>
        </p:txBody>
      </p:sp>
      <p:sp>
        <p:nvSpPr>
          <p:cNvPr id="4" name="TextBox 3"/>
          <p:cNvSpPr txBox="1">
            <a:spLocks noChangeArrowheads="1"/>
          </p:cNvSpPr>
          <p:nvPr/>
        </p:nvSpPr>
        <p:spPr bwMode="auto">
          <a:xfrm>
            <a:off x="2613026" y="4055729"/>
            <a:ext cx="812800" cy="233435"/>
          </a:xfrm>
          <a:prstGeom prst="rect">
            <a:avLst/>
          </a:prstGeom>
          <a:noFill/>
          <a:ln w="9525">
            <a:noFill/>
            <a:miter lim="800000"/>
            <a:headEnd/>
            <a:tailEnd/>
          </a:ln>
        </p:spPr>
        <p:txBody>
          <a:bodyPr lIns="78981" tIns="39491" rIns="78981" bIns="39491">
            <a:spAutoFit/>
          </a:bodyPr>
          <a:lstStyle/>
          <a:p>
            <a:pPr algn="ctr" defTabSz="788988"/>
            <a:r>
              <a:rPr lang="zh-CN" altLang="en-US" sz="1000" b="0">
                <a:latin typeface="微软雅黑" pitchFamily="34" charset="-122"/>
                <a:ea typeface="微软雅黑" pitchFamily="34" charset="-122"/>
              </a:rPr>
              <a:t>收入来源二</a:t>
            </a:r>
          </a:p>
        </p:txBody>
      </p:sp>
      <p:sp>
        <p:nvSpPr>
          <p:cNvPr id="5" name="TextBox 4"/>
          <p:cNvSpPr txBox="1">
            <a:spLocks noChangeArrowheads="1"/>
          </p:cNvSpPr>
          <p:nvPr/>
        </p:nvSpPr>
        <p:spPr bwMode="auto">
          <a:xfrm>
            <a:off x="3530602" y="4055729"/>
            <a:ext cx="815975" cy="233435"/>
          </a:xfrm>
          <a:prstGeom prst="rect">
            <a:avLst/>
          </a:prstGeom>
          <a:noFill/>
          <a:ln w="9525">
            <a:noFill/>
            <a:miter lim="800000"/>
            <a:headEnd/>
            <a:tailEnd/>
          </a:ln>
        </p:spPr>
        <p:txBody>
          <a:bodyPr lIns="78981" tIns="39491" rIns="78981" bIns="39491">
            <a:spAutoFit/>
          </a:bodyPr>
          <a:lstStyle/>
          <a:p>
            <a:pPr algn="ctr" defTabSz="788988"/>
            <a:r>
              <a:rPr lang="zh-CN" altLang="en-US" sz="1000" b="0">
                <a:latin typeface="微软雅黑" pitchFamily="34" charset="-122"/>
                <a:ea typeface="微软雅黑" pitchFamily="34" charset="-122"/>
              </a:rPr>
              <a:t>收入来源三</a:t>
            </a:r>
          </a:p>
        </p:txBody>
      </p:sp>
      <p:sp>
        <p:nvSpPr>
          <p:cNvPr id="6" name="TextBox 5"/>
          <p:cNvSpPr txBox="1">
            <a:spLocks noChangeArrowheads="1"/>
          </p:cNvSpPr>
          <p:nvPr/>
        </p:nvSpPr>
        <p:spPr bwMode="auto">
          <a:xfrm>
            <a:off x="4449764" y="4055729"/>
            <a:ext cx="812800" cy="233435"/>
          </a:xfrm>
          <a:prstGeom prst="rect">
            <a:avLst/>
          </a:prstGeom>
          <a:noFill/>
          <a:ln w="9525">
            <a:noFill/>
            <a:miter lim="800000"/>
            <a:headEnd/>
            <a:tailEnd/>
          </a:ln>
        </p:spPr>
        <p:txBody>
          <a:bodyPr lIns="78981" tIns="39491" rIns="78981" bIns="39491">
            <a:spAutoFit/>
          </a:bodyPr>
          <a:lstStyle/>
          <a:p>
            <a:pPr algn="ctr" defTabSz="788988"/>
            <a:r>
              <a:rPr lang="zh-CN" altLang="en-US" sz="1000" b="0">
                <a:latin typeface="微软雅黑" pitchFamily="34" charset="-122"/>
                <a:ea typeface="微软雅黑" pitchFamily="34" charset="-122"/>
              </a:rPr>
              <a:t>收入来源四</a:t>
            </a:r>
          </a:p>
        </p:txBody>
      </p:sp>
      <p:sp>
        <p:nvSpPr>
          <p:cNvPr id="7" name="TextBox 6"/>
          <p:cNvSpPr txBox="1">
            <a:spLocks noChangeArrowheads="1"/>
          </p:cNvSpPr>
          <p:nvPr/>
        </p:nvSpPr>
        <p:spPr bwMode="auto">
          <a:xfrm>
            <a:off x="1387475" y="3315724"/>
            <a:ext cx="179388" cy="244550"/>
          </a:xfrm>
          <a:prstGeom prst="rect">
            <a:avLst/>
          </a:prstGeom>
          <a:noFill/>
          <a:ln w="9525">
            <a:noFill/>
            <a:miter lim="800000"/>
            <a:headEnd/>
            <a:tailEnd/>
          </a:ln>
        </p:spPr>
        <p:txBody>
          <a:bodyPr lIns="0" tIns="0" rIns="0" bIns="0">
            <a:spAutoFit/>
          </a:bodyPr>
          <a:lstStyle/>
          <a:p>
            <a:pPr algn="just" defTabSz="788988"/>
            <a:r>
              <a:rPr lang="en-US" altLang="zh-CN" sz="800" b="0">
                <a:latin typeface="微软雅黑" pitchFamily="34" charset="-122"/>
                <a:ea typeface="微软雅黑" pitchFamily="34" charset="-122"/>
              </a:rPr>
              <a:t>200</a:t>
            </a:r>
            <a:endParaRPr lang="zh-CN" altLang="en-US" sz="800" b="0">
              <a:latin typeface="微软雅黑" pitchFamily="34" charset="-122"/>
              <a:ea typeface="微软雅黑" pitchFamily="34" charset="-122"/>
            </a:endParaRPr>
          </a:p>
        </p:txBody>
      </p:sp>
      <p:sp>
        <p:nvSpPr>
          <p:cNvPr id="8" name="TextBox 7"/>
          <p:cNvSpPr txBox="1">
            <a:spLocks noChangeArrowheads="1"/>
          </p:cNvSpPr>
          <p:nvPr/>
        </p:nvSpPr>
        <p:spPr bwMode="auto">
          <a:xfrm>
            <a:off x="1387475" y="3006067"/>
            <a:ext cx="179388" cy="244550"/>
          </a:xfrm>
          <a:prstGeom prst="rect">
            <a:avLst/>
          </a:prstGeom>
          <a:noFill/>
          <a:ln w="9525">
            <a:noFill/>
            <a:miter lim="800000"/>
            <a:headEnd/>
            <a:tailEnd/>
          </a:ln>
        </p:spPr>
        <p:txBody>
          <a:bodyPr lIns="0" tIns="0" rIns="0" bIns="0">
            <a:spAutoFit/>
          </a:bodyPr>
          <a:lstStyle/>
          <a:p>
            <a:pPr algn="just" defTabSz="788988"/>
            <a:r>
              <a:rPr lang="en-US" altLang="zh-CN" sz="800" b="0">
                <a:latin typeface="微软雅黑" pitchFamily="34" charset="-122"/>
                <a:ea typeface="微软雅黑" pitchFamily="34" charset="-122"/>
              </a:rPr>
              <a:t>300</a:t>
            </a:r>
            <a:endParaRPr lang="zh-CN" altLang="en-US" sz="800" b="0">
              <a:latin typeface="微软雅黑" pitchFamily="34" charset="-122"/>
              <a:ea typeface="微软雅黑" pitchFamily="34" charset="-122"/>
            </a:endParaRPr>
          </a:p>
        </p:txBody>
      </p:sp>
      <p:sp>
        <p:nvSpPr>
          <p:cNvPr id="9" name="TextBox 8"/>
          <p:cNvSpPr txBox="1">
            <a:spLocks noChangeArrowheads="1"/>
          </p:cNvSpPr>
          <p:nvPr/>
        </p:nvSpPr>
        <p:spPr bwMode="auto">
          <a:xfrm>
            <a:off x="1387475" y="2696408"/>
            <a:ext cx="179388" cy="244550"/>
          </a:xfrm>
          <a:prstGeom prst="rect">
            <a:avLst/>
          </a:prstGeom>
          <a:noFill/>
          <a:ln w="9525">
            <a:noFill/>
            <a:miter lim="800000"/>
            <a:headEnd/>
            <a:tailEnd/>
          </a:ln>
        </p:spPr>
        <p:txBody>
          <a:bodyPr lIns="0" tIns="0" rIns="0" bIns="0">
            <a:spAutoFit/>
          </a:bodyPr>
          <a:lstStyle/>
          <a:p>
            <a:pPr algn="just" defTabSz="788988"/>
            <a:r>
              <a:rPr lang="en-US" altLang="zh-CN" sz="800" b="0">
                <a:latin typeface="微软雅黑" pitchFamily="34" charset="-122"/>
                <a:ea typeface="微软雅黑" pitchFamily="34" charset="-122"/>
              </a:rPr>
              <a:t>400</a:t>
            </a:r>
            <a:endParaRPr lang="zh-CN" altLang="en-US" sz="800" b="0">
              <a:latin typeface="微软雅黑" pitchFamily="34" charset="-122"/>
              <a:ea typeface="微软雅黑" pitchFamily="34" charset="-122"/>
            </a:endParaRPr>
          </a:p>
        </p:txBody>
      </p:sp>
      <p:sp>
        <p:nvSpPr>
          <p:cNvPr id="10" name="TextBox 9"/>
          <p:cNvSpPr txBox="1">
            <a:spLocks noChangeArrowheads="1"/>
          </p:cNvSpPr>
          <p:nvPr/>
        </p:nvSpPr>
        <p:spPr bwMode="auto">
          <a:xfrm>
            <a:off x="1387475" y="2388339"/>
            <a:ext cx="179388" cy="246221"/>
          </a:xfrm>
          <a:prstGeom prst="rect">
            <a:avLst/>
          </a:prstGeom>
          <a:noFill/>
          <a:ln w="9525">
            <a:noFill/>
            <a:miter lim="800000"/>
            <a:headEnd/>
            <a:tailEnd/>
          </a:ln>
        </p:spPr>
        <p:txBody>
          <a:bodyPr lIns="0" tIns="0" rIns="0" bIns="0">
            <a:spAutoFit/>
          </a:bodyPr>
          <a:lstStyle/>
          <a:p>
            <a:pPr algn="just" defTabSz="788988"/>
            <a:r>
              <a:rPr lang="en-US" altLang="zh-CN" sz="800" b="0">
                <a:latin typeface="微软雅黑" pitchFamily="34" charset="-122"/>
                <a:ea typeface="微软雅黑" pitchFamily="34" charset="-122"/>
              </a:rPr>
              <a:t>500</a:t>
            </a:r>
            <a:endParaRPr lang="zh-CN" altLang="en-US" sz="800" b="0">
              <a:latin typeface="微软雅黑" pitchFamily="34" charset="-122"/>
              <a:ea typeface="微软雅黑" pitchFamily="34" charset="-122"/>
            </a:endParaRPr>
          </a:p>
        </p:txBody>
      </p:sp>
      <p:sp>
        <p:nvSpPr>
          <p:cNvPr id="11" name="TextBox 10"/>
          <p:cNvSpPr txBox="1">
            <a:spLocks noChangeArrowheads="1"/>
          </p:cNvSpPr>
          <p:nvPr/>
        </p:nvSpPr>
        <p:spPr bwMode="auto">
          <a:xfrm>
            <a:off x="1387475" y="2077092"/>
            <a:ext cx="179388" cy="244550"/>
          </a:xfrm>
          <a:prstGeom prst="rect">
            <a:avLst/>
          </a:prstGeom>
          <a:noFill/>
          <a:ln w="9525">
            <a:noFill/>
            <a:miter lim="800000"/>
            <a:headEnd/>
            <a:tailEnd/>
          </a:ln>
        </p:spPr>
        <p:txBody>
          <a:bodyPr lIns="0" tIns="0" rIns="0" bIns="0">
            <a:spAutoFit/>
          </a:bodyPr>
          <a:lstStyle/>
          <a:p>
            <a:pPr algn="just" defTabSz="788988"/>
            <a:r>
              <a:rPr lang="en-US" altLang="zh-CN" sz="800" b="0">
                <a:latin typeface="微软雅黑" pitchFamily="34" charset="-122"/>
                <a:ea typeface="微软雅黑" pitchFamily="34" charset="-122"/>
              </a:rPr>
              <a:t>600</a:t>
            </a:r>
            <a:endParaRPr lang="zh-CN" altLang="en-US" sz="800" b="0">
              <a:latin typeface="微软雅黑" pitchFamily="34" charset="-122"/>
              <a:ea typeface="微软雅黑" pitchFamily="34" charset="-122"/>
            </a:endParaRPr>
          </a:p>
        </p:txBody>
      </p:sp>
      <p:sp>
        <p:nvSpPr>
          <p:cNvPr id="12" name="TextBox 11"/>
          <p:cNvSpPr txBox="1">
            <a:spLocks noChangeArrowheads="1"/>
          </p:cNvSpPr>
          <p:nvPr/>
        </p:nvSpPr>
        <p:spPr bwMode="auto">
          <a:xfrm>
            <a:off x="1387475" y="1762670"/>
            <a:ext cx="179388" cy="244550"/>
          </a:xfrm>
          <a:prstGeom prst="rect">
            <a:avLst/>
          </a:prstGeom>
          <a:noFill/>
          <a:ln w="9525">
            <a:noFill/>
            <a:miter lim="800000"/>
            <a:headEnd/>
            <a:tailEnd/>
          </a:ln>
        </p:spPr>
        <p:txBody>
          <a:bodyPr lIns="0" tIns="0" rIns="0" bIns="0">
            <a:spAutoFit/>
          </a:bodyPr>
          <a:lstStyle/>
          <a:p>
            <a:pPr algn="just" defTabSz="788988"/>
            <a:r>
              <a:rPr lang="en-US" altLang="zh-CN" sz="800" b="0">
                <a:latin typeface="微软雅黑" pitchFamily="34" charset="-122"/>
                <a:ea typeface="微软雅黑" pitchFamily="34" charset="-122"/>
              </a:rPr>
              <a:t>700</a:t>
            </a:r>
            <a:endParaRPr lang="zh-CN" altLang="en-US" sz="800" b="0">
              <a:latin typeface="微软雅黑" pitchFamily="34" charset="-122"/>
              <a:ea typeface="微软雅黑" pitchFamily="34" charset="-122"/>
            </a:endParaRPr>
          </a:p>
        </p:txBody>
      </p:sp>
      <p:grpSp>
        <p:nvGrpSpPr>
          <p:cNvPr id="2" name="组合 12"/>
          <p:cNvGrpSpPr>
            <a:grpSpLocks/>
          </p:cNvGrpSpPr>
          <p:nvPr/>
        </p:nvGrpSpPr>
        <p:grpSpPr bwMode="auto">
          <a:xfrm>
            <a:off x="1625600" y="1516532"/>
            <a:ext cx="3690938" cy="2478852"/>
            <a:chOff x="1126939" y="1350372"/>
            <a:chExt cx="4464496" cy="2952328"/>
          </a:xfrm>
        </p:grpSpPr>
        <p:cxnSp>
          <p:nvCxnSpPr>
            <p:cNvPr id="14" name="直接连接符 13"/>
            <p:cNvCxnSpPr/>
            <p:nvPr/>
          </p:nvCxnSpPr>
          <p:spPr>
            <a:xfrm>
              <a:off x="1126939" y="4302700"/>
              <a:ext cx="4464496" cy="0"/>
            </a:xfrm>
            <a:prstGeom prst="line">
              <a:avLst/>
            </a:prstGeom>
            <a:ln w="6350">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1126939" y="3933896"/>
              <a:ext cx="4464496" cy="0"/>
            </a:xfrm>
            <a:prstGeom prst="line">
              <a:avLst/>
            </a:prstGeom>
            <a:ln w="6350">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1126939" y="3565091"/>
              <a:ext cx="4464496" cy="0"/>
            </a:xfrm>
            <a:prstGeom prst="line">
              <a:avLst/>
            </a:prstGeom>
            <a:ln w="6350">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126939" y="3194395"/>
              <a:ext cx="4464496" cy="0"/>
            </a:xfrm>
            <a:prstGeom prst="line">
              <a:avLst/>
            </a:prstGeom>
            <a:ln w="6350">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126939" y="2825591"/>
              <a:ext cx="4464496" cy="0"/>
            </a:xfrm>
            <a:prstGeom prst="line">
              <a:avLst/>
            </a:prstGeom>
            <a:ln w="6350">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126939" y="2458677"/>
              <a:ext cx="4464496" cy="0"/>
            </a:xfrm>
            <a:prstGeom prst="line">
              <a:avLst/>
            </a:prstGeom>
            <a:ln w="6350">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126939" y="2089872"/>
              <a:ext cx="4464496" cy="0"/>
            </a:xfrm>
            <a:prstGeom prst="line">
              <a:avLst/>
            </a:prstGeom>
            <a:ln w="6350">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126939" y="1719176"/>
              <a:ext cx="4464496" cy="0"/>
            </a:xfrm>
            <a:prstGeom prst="line">
              <a:avLst/>
            </a:prstGeom>
            <a:ln w="6350">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1126939" y="1350372"/>
              <a:ext cx="4464496" cy="0"/>
            </a:xfrm>
            <a:prstGeom prst="line">
              <a:avLst/>
            </a:prstGeom>
            <a:ln w="6350">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grpSp>
      <p:sp>
        <p:nvSpPr>
          <p:cNvPr id="23" name="TextBox 22"/>
          <p:cNvSpPr txBox="1">
            <a:spLocks noChangeArrowheads="1"/>
          </p:cNvSpPr>
          <p:nvPr/>
        </p:nvSpPr>
        <p:spPr bwMode="auto">
          <a:xfrm>
            <a:off x="1387475" y="1457776"/>
            <a:ext cx="179388" cy="244550"/>
          </a:xfrm>
          <a:prstGeom prst="rect">
            <a:avLst/>
          </a:prstGeom>
          <a:noFill/>
          <a:ln w="9525">
            <a:noFill/>
            <a:miter lim="800000"/>
            <a:headEnd/>
            <a:tailEnd/>
          </a:ln>
        </p:spPr>
        <p:txBody>
          <a:bodyPr lIns="0" tIns="0" rIns="0" bIns="0">
            <a:spAutoFit/>
          </a:bodyPr>
          <a:lstStyle/>
          <a:p>
            <a:pPr algn="just" defTabSz="788988"/>
            <a:r>
              <a:rPr lang="en-US" altLang="zh-CN" sz="800" b="0">
                <a:latin typeface="微软雅黑" pitchFamily="34" charset="-122"/>
                <a:ea typeface="微软雅黑" pitchFamily="34" charset="-122"/>
              </a:rPr>
              <a:t>800</a:t>
            </a:r>
            <a:endParaRPr lang="zh-CN" altLang="en-US" sz="800" b="0">
              <a:latin typeface="微软雅黑" pitchFamily="34" charset="-122"/>
              <a:ea typeface="微软雅黑" pitchFamily="34" charset="-122"/>
            </a:endParaRPr>
          </a:p>
        </p:txBody>
      </p:sp>
      <p:sp>
        <p:nvSpPr>
          <p:cNvPr id="24" name="TextBox 23"/>
          <p:cNvSpPr txBox="1">
            <a:spLocks noChangeArrowheads="1"/>
          </p:cNvSpPr>
          <p:nvPr/>
        </p:nvSpPr>
        <p:spPr bwMode="auto">
          <a:xfrm>
            <a:off x="1387475" y="3938215"/>
            <a:ext cx="179388" cy="122276"/>
          </a:xfrm>
          <a:prstGeom prst="rect">
            <a:avLst/>
          </a:prstGeom>
          <a:noFill/>
          <a:ln w="9525">
            <a:noFill/>
            <a:miter lim="800000"/>
            <a:headEnd/>
            <a:tailEnd/>
          </a:ln>
        </p:spPr>
        <p:txBody>
          <a:bodyPr lIns="0" tIns="0" rIns="0" bIns="0">
            <a:spAutoFit/>
          </a:bodyPr>
          <a:lstStyle/>
          <a:p>
            <a:pPr algn="just" defTabSz="788988"/>
            <a:r>
              <a:rPr lang="en-US" altLang="zh-CN" sz="800" b="0">
                <a:latin typeface="微软雅黑" pitchFamily="34" charset="-122"/>
                <a:ea typeface="微软雅黑" pitchFamily="34" charset="-122"/>
              </a:rPr>
              <a:t>0</a:t>
            </a:r>
            <a:endParaRPr lang="zh-CN" altLang="en-US" sz="800" b="0">
              <a:latin typeface="微软雅黑" pitchFamily="34" charset="-122"/>
              <a:ea typeface="微软雅黑" pitchFamily="34" charset="-122"/>
            </a:endParaRPr>
          </a:p>
        </p:txBody>
      </p:sp>
      <p:sp>
        <p:nvSpPr>
          <p:cNvPr id="25" name="矩形 24"/>
          <p:cNvSpPr>
            <a:spLocks noChangeArrowheads="1"/>
          </p:cNvSpPr>
          <p:nvPr/>
        </p:nvSpPr>
        <p:spPr bwMode="auto">
          <a:xfrm>
            <a:off x="1841501" y="1826190"/>
            <a:ext cx="534988" cy="2169195"/>
          </a:xfrm>
          <a:prstGeom prst="rect">
            <a:avLst/>
          </a:prstGeom>
          <a:solidFill>
            <a:schemeClr val="bg1">
              <a:lumMod val="75000"/>
            </a:schemeClr>
          </a:solidFill>
          <a:ln w="25400" algn="ctr">
            <a:noFill/>
            <a:miter lim="800000"/>
            <a:headEnd/>
            <a:tailEnd/>
          </a:ln>
        </p:spPr>
        <p:txBody>
          <a:bodyPr lIns="78981" tIns="39491" rIns="78981" bIns="39491" anchor="ctr"/>
          <a:lstStyle/>
          <a:p>
            <a:pPr algn="ctr" defTabSz="788988"/>
            <a:endParaRPr lang="zh-CN" altLang="en-US" sz="1600" b="0">
              <a:solidFill>
                <a:srgbClr val="FFFFFF"/>
              </a:solidFill>
              <a:ea typeface="微软雅黑" pitchFamily="34" charset="-122"/>
            </a:endParaRPr>
          </a:p>
        </p:txBody>
      </p:sp>
      <p:sp>
        <p:nvSpPr>
          <p:cNvPr id="26" name="矩形 25"/>
          <p:cNvSpPr>
            <a:spLocks noChangeArrowheads="1"/>
          </p:cNvSpPr>
          <p:nvPr/>
        </p:nvSpPr>
        <p:spPr bwMode="auto">
          <a:xfrm>
            <a:off x="1841501" y="1978638"/>
            <a:ext cx="534988" cy="2016747"/>
          </a:xfrm>
          <a:prstGeom prst="rect">
            <a:avLst/>
          </a:prstGeom>
          <a:solidFill>
            <a:schemeClr val="accent1"/>
          </a:solidFill>
          <a:ln w="25400" algn="ctr">
            <a:noFill/>
            <a:miter lim="800000"/>
            <a:headEnd/>
            <a:tailEnd/>
          </a:ln>
          <a:effectLst>
            <a:outerShdw dist="101600" dir="8400003" sx="105000" sy="105000" algn="tr" rotWithShape="0">
              <a:srgbClr val="000000">
                <a:alpha val="39998"/>
              </a:srgbClr>
            </a:outerShdw>
          </a:effectLst>
        </p:spPr>
        <p:txBody>
          <a:bodyPr lIns="78981" tIns="39491" rIns="78981" bIns="39491" anchor="ctr"/>
          <a:lstStyle/>
          <a:p>
            <a:pPr algn="ctr" defTabSz="788988">
              <a:defRPr/>
            </a:pPr>
            <a:endParaRPr lang="zh-CN" altLang="en-US" sz="1600" b="0">
              <a:solidFill>
                <a:srgbClr val="FFFFFF"/>
              </a:solidFill>
              <a:ea typeface="微软雅黑" pitchFamily="34" charset="-122"/>
            </a:endParaRPr>
          </a:p>
        </p:txBody>
      </p:sp>
      <p:sp>
        <p:nvSpPr>
          <p:cNvPr id="27" name="矩形 26"/>
          <p:cNvSpPr>
            <a:spLocks noChangeArrowheads="1"/>
          </p:cNvSpPr>
          <p:nvPr/>
        </p:nvSpPr>
        <p:spPr bwMode="auto">
          <a:xfrm>
            <a:off x="2752727" y="2447093"/>
            <a:ext cx="536575" cy="1548290"/>
          </a:xfrm>
          <a:prstGeom prst="rect">
            <a:avLst/>
          </a:prstGeom>
          <a:solidFill>
            <a:schemeClr val="bg1">
              <a:lumMod val="75000"/>
            </a:schemeClr>
          </a:solidFill>
          <a:ln w="25400" algn="ctr">
            <a:noFill/>
            <a:miter lim="800000"/>
            <a:headEnd/>
            <a:tailEnd/>
          </a:ln>
        </p:spPr>
        <p:txBody>
          <a:bodyPr lIns="78981" tIns="39491" rIns="78981" bIns="39491" anchor="ctr"/>
          <a:lstStyle/>
          <a:p>
            <a:pPr algn="ctr" defTabSz="788988"/>
            <a:endParaRPr lang="zh-CN" altLang="en-US" sz="1600" b="0">
              <a:solidFill>
                <a:srgbClr val="FFFFFF"/>
              </a:solidFill>
              <a:ea typeface="微软雅黑" pitchFamily="34" charset="-122"/>
            </a:endParaRPr>
          </a:p>
        </p:txBody>
      </p:sp>
      <p:sp>
        <p:nvSpPr>
          <p:cNvPr id="28" name="矩形 27"/>
          <p:cNvSpPr>
            <a:spLocks noChangeArrowheads="1"/>
          </p:cNvSpPr>
          <p:nvPr/>
        </p:nvSpPr>
        <p:spPr bwMode="auto">
          <a:xfrm>
            <a:off x="2752727" y="2696408"/>
            <a:ext cx="536575" cy="1298976"/>
          </a:xfrm>
          <a:prstGeom prst="rect">
            <a:avLst/>
          </a:prstGeom>
          <a:solidFill>
            <a:schemeClr val="accent1"/>
          </a:solidFill>
          <a:ln w="25400" algn="ctr">
            <a:noFill/>
            <a:miter lim="800000"/>
            <a:headEnd/>
            <a:tailEnd/>
          </a:ln>
          <a:effectLst>
            <a:outerShdw dist="101600" dir="8400003" sx="105000" sy="105000" algn="tr" rotWithShape="0">
              <a:srgbClr val="000000">
                <a:alpha val="39998"/>
              </a:srgbClr>
            </a:outerShdw>
          </a:effectLst>
        </p:spPr>
        <p:txBody>
          <a:bodyPr lIns="78981" tIns="39491" rIns="78981" bIns="39491" anchor="ctr"/>
          <a:lstStyle/>
          <a:p>
            <a:pPr algn="ctr" defTabSz="788988">
              <a:defRPr/>
            </a:pPr>
            <a:endParaRPr lang="zh-CN" altLang="en-US" sz="1600" b="0">
              <a:solidFill>
                <a:srgbClr val="FFFFFF"/>
              </a:solidFill>
              <a:ea typeface="微软雅黑" pitchFamily="34" charset="-122"/>
            </a:endParaRPr>
          </a:p>
        </p:txBody>
      </p:sp>
      <p:sp>
        <p:nvSpPr>
          <p:cNvPr id="29" name="矩形 28"/>
          <p:cNvSpPr>
            <a:spLocks noChangeArrowheads="1"/>
          </p:cNvSpPr>
          <p:nvPr/>
        </p:nvSpPr>
        <p:spPr bwMode="auto">
          <a:xfrm>
            <a:off x="3671889" y="2910787"/>
            <a:ext cx="534987" cy="1084597"/>
          </a:xfrm>
          <a:prstGeom prst="rect">
            <a:avLst/>
          </a:prstGeom>
          <a:solidFill>
            <a:schemeClr val="bg1">
              <a:lumMod val="75000"/>
            </a:schemeClr>
          </a:solidFill>
          <a:ln w="25400" algn="ctr">
            <a:noFill/>
            <a:miter lim="800000"/>
            <a:headEnd/>
            <a:tailEnd/>
          </a:ln>
        </p:spPr>
        <p:txBody>
          <a:bodyPr lIns="78981" tIns="39491" rIns="78981" bIns="39491" anchor="ctr"/>
          <a:lstStyle/>
          <a:p>
            <a:pPr algn="ctr" defTabSz="788988"/>
            <a:endParaRPr lang="zh-CN" altLang="en-US" sz="1600" b="0">
              <a:solidFill>
                <a:srgbClr val="FFFFFF"/>
              </a:solidFill>
              <a:ea typeface="微软雅黑" pitchFamily="34" charset="-122"/>
            </a:endParaRPr>
          </a:p>
        </p:txBody>
      </p:sp>
      <p:sp>
        <p:nvSpPr>
          <p:cNvPr id="30" name="矩形 29"/>
          <p:cNvSpPr>
            <a:spLocks noChangeArrowheads="1"/>
          </p:cNvSpPr>
          <p:nvPr/>
        </p:nvSpPr>
        <p:spPr bwMode="auto">
          <a:xfrm>
            <a:off x="3671889" y="3315723"/>
            <a:ext cx="534987" cy="679660"/>
          </a:xfrm>
          <a:prstGeom prst="rect">
            <a:avLst/>
          </a:prstGeom>
          <a:solidFill>
            <a:schemeClr val="accent1"/>
          </a:solidFill>
          <a:ln w="25400" algn="ctr">
            <a:noFill/>
            <a:miter lim="800000"/>
            <a:headEnd/>
            <a:tailEnd/>
          </a:ln>
          <a:effectLst>
            <a:outerShdw dist="101600" dir="8400003" sx="105000" sy="105000" algn="tr" rotWithShape="0">
              <a:srgbClr val="000000">
                <a:alpha val="39998"/>
              </a:srgbClr>
            </a:outerShdw>
          </a:effectLst>
        </p:spPr>
        <p:txBody>
          <a:bodyPr lIns="78981" tIns="39491" rIns="78981" bIns="39491" anchor="ctr"/>
          <a:lstStyle/>
          <a:p>
            <a:pPr algn="ctr" defTabSz="788988">
              <a:defRPr/>
            </a:pPr>
            <a:endParaRPr lang="zh-CN" altLang="en-US" sz="1600" b="0">
              <a:solidFill>
                <a:srgbClr val="FFFFFF"/>
              </a:solidFill>
              <a:ea typeface="微软雅黑" pitchFamily="34" charset="-122"/>
            </a:endParaRPr>
          </a:p>
        </p:txBody>
      </p:sp>
      <p:sp>
        <p:nvSpPr>
          <p:cNvPr id="31" name="矩形 30"/>
          <p:cNvSpPr>
            <a:spLocks noChangeArrowheads="1"/>
          </p:cNvSpPr>
          <p:nvPr/>
        </p:nvSpPr>
        <p:spPr bwMode="auto">
          <a:xfrm>
            <a:off x="4592639" y="3064822"/>
            <a:ext cx="534987" cy="930562"/>
          </a:xfrm>
          <a:prstGeom prst="rect">
            <a:avLst/>
          </a:prstGeom>
          <a:solidFill>
            <a:schemeClr val="bg1">
              <a:lumMod val="75000"/>
            </a:schemeClr>
          </a:solidFill>
          <a:ln w="25400" algn="ctr">
            <a:noFill/>
            <a:miter lim="800000"/>
            <a:headEnd/>
            <a:tailEnd/>
          </a:ln>
        </p:spPr>
        <p:txBody>
          <a:bodyPr lIns="78981" tIns="39491" rIns="78981" bIns="39491" anchor="ctr"/>
          <a:lstStyle/>
          <a:p>
            <a:pPr algn="ctr" defTabSz="788988"/>
            <a:endParaRPr lang="zh-CN" altLang="en-US" sz="1600" b="0">
              <a:solidFill>
                <a:srgbClr val="FFFFFF"/>
              </a:solidFill>
              <a:ea typeface="微软雅黑" pitchFamily="34" charset="-122"/>
            </a:endParaRPr>
          </a:p>
        </p:txBody>
      </p:sp>
      <p:sp>
        <p:nvSpPr>
          <p:cNvPr id="32" name="矩形 31"/>
          <p:cNvSpPr>
            <a:spLocks noChangeArrowheads="1"/>
          </p:cNvSpPr>
          <p:nvPr/>
        </p:nvSpPr>
        <p:spPr bwMode="auto">
          <a:xfrm>
            <a:off x="4592639" y="3266498"/>
            <a:ext cx="534987" cy="728887"/>
          </a:xfrm>
          <a:prstGeom prst="rect">
            <a:avLst/>
          </a:prstGeom>
          <a:solidFill>
            <a:schemeClr val="accent1"/>
          </a:solidFill>
          <a:ln w="25400" algn="ctr">
            <a:noFill/>
            <a:miter lim="800000"/>
            <a:headEnd/>
            <a:tailEnd/>
          </a:ln>
          <a:effectLst>
            <a:outerShdw dist="101600" dir="8400003" sx="105000" sy="105000" algn="tr" rotWithShape="0">
              <a:srgbClr val="000000">
                <a:alpha val="39998"/>
              </a:srgbClr>
            </a:outerShdw>
          </a:effectLst>
        </p:spPr>
        <p:txBody>
          <a:bodyPr lIns="78981" tIns="39491" rIns="78981" bIns="39491" anchor="ctr"/>
          <a:lstStyle/>
          <a:p>
            <a:pPr algn="ctr" defTabSz="788988">
              <a:defRPr/>
            </a:pPr>
            <a:endParaRPr lang="zh-CN" altLang="en-US" sz="1600" b="0">
              <a:solidFill>
                <a:srgbClr val="FFFFFF"/>
              </a:solidFill>
              <a:ea typeface="微软雅黑" pitchFamily="34" charset="-122"/>
            </a:endParaRPr>
          </a:p>
        </p:txBody>
      </p:sp>
      <p:sp>
        <p:nvSpPr>
          <p:cNvPr id="33" name="TextBox 32"/>
          <p:cNvSpPr txBox="1">
            <a:spLocks noChangeArrowheads="1"/>
          </p:cNvSpPr>
          <p:nvPr/>
        </p:nvSpPr>
        <p:spPr bwMode="auto">
          <a:xfrm>
            <a:off x="5683250" y="1816661"/>
            <a:ext cx="2027238" cy="738664"/>
          </a:xfrm>
          <a:prstGeom prst="rect">
            <a:avLst/>
          </a:prstGeom>
          <a:noFill/>
          <a:ln w="9525">
            <a:noFill/>
            <a:miter lim="800000"/>
            <a:headEnd/>
            <a:tailEnd/>
          </a:ln>
        </p:spPr>
        <p:txBody>
          <a:bodyPr lIns="0" tIns="0" rIns="0" bIns="0">
            <a:spAutoFit/>
          </a:bodyPr>
          <a:lstStyle/>
          <a:p>
            <a:pPr algn="just" defTabSz="788988">
              <a:lnSpc>
                <a:spcPct val="120000"/>
              </a:lnSpc>
            </a:pPr>
            <a:r>
              <a:rPr lang="zh-CN" altLang="en-US" sz="1000" b="0" dirty="0">
                <a:solidFill>
                  <a:schemeClr val="tx1">
                    <a:lumMod val="65000"/>
                    <a:lumOff val="35000"/>
                  </a:schemeClr>
                </a:solidFill>
                <a:latin typeface="微软雅黑" pitchFamily="34" charset="-122"/>
                <a:ea typeface="微软雅黑" pitchFamily="34" charset="-122"/>
              </a:rPr>
              <a:t>       点击输入简要文字解说，解说文字尽量概括精炼，不用多余的文字修饰，简洁精准的 解说所提炼的核心概念</a:t>
            </a:r>
          </a:p>
        </p:txBody>
      </p:sp>
      <p:sp>
        <p:nvSpPr>
          <p:cNvPr id="34" name="TextBox 33"/>
          <p:cNvSpPr txBox="1">
            <a:spLocks noChangeArrowheads="1"/>
          </p:cNvSpPr>
          <p:nvPr/>
        </p:nvSpPr>
        <p:spPr bwMode="auto">
          <a:xfrm>
            <a:off x="5683250" y="1410135"/>
            <a:ext cx="1701800" cy="215444"/>
          </a:xfrm>
          <a:prstGeom prst="rect">
            <a:avLst/>
          </a:prstGeom>
          <a:noFill/>
          <a:ln w="9525">
            <a:noFill/>
            <a:miter lim="800000"/>
            <a:headEnd/>
            <a:tailEnd/>
          </a:ln>
        </p:spPr>
        <p:txBody>
          <a:bodyPr lIns="0" tIns="0" rIns="0" bIns="0">
            <a:spAutoFit/>
          </a:bodyPr>
          <a:lstStyle/>
          <a:p>
            <a:pPr defTabSz="788988"/>
            <a:r>
              <a:rPr lang="zh-CN" altLang="en-US" sz="1400" b="1" dirty="0">
                <a:solidFill>
                  <a:schemeClr val="tx1">
                    <a:lumMod val="65000"/>
                    <a:lumOff val="35000"/>
                  </a:schemeClr>
                </a:solidFill>
                <a:latin typeface="微软雅黑" pitchFamily="34" charset="-122"/>
                <a:ea typeface="微软雅黑" pitchFamily="34" charset="-122"/>
              </a:rPr>
              <a:t>点击输入标题文本</a:t>
            </a:r>
          </a:p>
        </p:txBody>
      </p:sp>
      <p:sp>
        <p:nvSpPr>
          <p:cNvPr id="35" name="TextBox 34"/>
          <p:cNvSpPr txBox="1">
            <a:spLocks noChangeArrowheads="1"/>
          </p:cNvSpPr>
          <p:nvPr/>
        </p:nvSpPr>
        <p:spPr bwMode="auto">
          <a:xfrm>
            <a:off x="5664201" y="2999714"/>
            <a:ext cx="1881188" cy="396998"/>
          </a:xfrm>
          <a:prstGeom prst="rect">
            <a:avLst/>
          </a:prstGeom>
          <a:noFill/>
          <a:ln w="9525">
            <a:noFill/>
            <a:miter lim="800000"/>
            <a:headEnd/>
            <a:tailEnd/>
          </a:ln>
        </p:spPr>
        <p:txBody>
          <a:bodyPr lIns="0" tIns="0" rIns="0" bIns="0">
            <a:spAutoFit/>
          </a:bodyPr>
          <a:lstStyle/>
          <a:p>
            <a:pPr defTabSz="788988"/>
            <a:r>
              <a:rPr lang="en-US" altLang="zh-CN" sz="2600" b="0" dirty="0">
                <a:solidFill>
                  <a:schemeClr val="tx1">
                    <a:lumMod val="65000"/>
                    <a:lumOff val="35000"/>
                  </a:schemeClr>
                </a:solidFill>
                <a:latin typeface="微软雅黑" pitchFamily="34" charset="-122"/>
                <a:ea typeface="微软雅黑" pitchFamily="34" charset="-122"/>
              </a:rPr>
              <a:t>18,500,000</a:t>
            </a:r>
            <a:endParaRPr lang="zh-CN" altLang="en-US" sz="2600" b="0" dirty="0">
              <a:solidFill>
                <a:schemeClr val="tx1">
                  <a:lumMod val="65000"/>
                  <a:lumOff val="35000"/>
                </a:schemeClr>
              </a:solidFill>
              <a:latin typeface="微软雅黑" pitchFamily="34" charset="-122"/>
              <a:ea typeface="微软雅黑" pitchFamily="34" charset="-122"/>
            </a:endParaRPr>
          </a:p>
        </p:txBody>
      </p:sp>
      <p:sp>
        <p:nvSpPr>
          <p:cNvPr id="36" name="TextBox 35"/>
          <p:cNvSpPr txBox="1">
            <a:spLocks noChangeArrowheads="1"/>
          </p:cNvSpPr>
          <p:nvPr/>
        </p:nvSpPr>
        <p:spPr bwMode="auto">
          <a:xfrm>
            <a:off x="5683250" y="2801215"/>
            <a:ext cx="1193800" cy="215444"/>
          </a:xfrm>
          <a:prstGeom prst="rect">
            <a:avLst/>
          </a:prstGeom>
          <a:noFill/>
          <a:ln w="9525">
            <a:noFill/>
            <a:miter lim="800000"/>
            <a:headEnd/>
            <a:tailEnd/>
          </a:ln>
        </p:spPr>
        <p:txBody>
          <a:bodyPr lIns="0" tIns="0" rIns="0" bIns="0">
            <a:spAutoFit/>
          </a:bodyPr>
          <a:lstStyle/>
          <a:p>
            <a:pPr defTabSz="788988"/>
            <a:r>
              <a:rPr lang="zh-CN" altLang="en-US" sz="1400" b="1" dirty="0">
                <a:solidFill>
                  <a:schemeClr val="tx1">
                    <a:lumMod val="65000"/>
                    <a:lumOff val="35000"/>
                  </a:schemeClr>
                </a:solidFill>
                <a:latin typeface="微软雅黑" pitchFamily="34" charset="-122"/>
                <a:ea typeface="微软雅黑" pitchFamily="34" charset="-122"/>
              </a:rPr>
              <a:t>全年总额：</a:t>
            </a:r>
          </a:p>
        </p:txBody>
      </p:sp>
      <p:sp>
        <p:nvSpPr>
          <p:cNvPr id="39" name="TextBox 38"/>
          <p:cNvSpPr txBox="1">
            <a:spLocks noChangeArrowheads="1"/>
          </p:cNvSpPr>
          <p:nvPr/>
        </p:nvSpPr>
        <p:spPr bwMode="auto">
          <a:xfrm>
            <a:off x="5692776" y="3765126"/>
            <a:ext cx="523875" cy="198498"/>
          </a:xfrm>
          <a:prstGeom prst="rect">
            <a:avLst/>
          </a:prstGeom>
          <a:noFill/>
          <a:ln w="9525">
            <a:noFill/>
            <a:miter lim="800000"/>
            <a:headEnd/>
            <a:tailEnd/>
          </a:ln>
        </p:spPr>
        <p:txBody>
          <a:bodyPr lIns="0" tIns="0" rIns="0" bIns="0">
            <a:spAutoFit/>
          </a:bodyPr>
          <a:lstStyle/>
          <a:p>
            <a:pPr defTabSz="788988"/>
            <a:r>
              <a:rPr lang="zh-CN" altLang="en-US" sz="1300" b="0">
                <a:latin typeface="微软雅黑" pitchFamily="34" charset="-122"/>
                <a:ea typeface="微软雅黑" pitchFamily="34" charset="-122"/>
              </a:rPr>
              <a:t>毛利润</a:t>
            </a:r>
          </a:p>
        </p:txBody>
      </p:sp>
      <p:sp>
        <p:nvSpPr>
          <p:cNvPr id="40" name="TextBox 39"/>
          <p:cNvSpPr txBox="1">
            <a:spLocks noChangeArrowheads="1"/>
          </p:cNvSpPr>
          <p:nvPr/>
        </p:nvSpPr>
        <p:spPr bwMode="auto">
          <a:xfrm>
            <a:off x="5692776" y="4054140"/>
            <a:ext cx="523875" cy="198498"/>
          </a:xfrm>
          <a:prstGeom prst="rect">
            <a:avLst/>
          </a:prstGeom>
          <a:noFill/>
          <a:ln w="9525">
            <a:noFill/>
            <a:miter lim="800000"/>
            <a:headEnd/>
            <a:tailEnd/>
          </a:ln>
        </p:spPr>
        <p:txBody>
          <a:bodyPr lIns="0" tIns="0" rIns="0" bIns="0">
            <a:spAutoFit/>
          </a:bodyPr>
          <a:lstStyle/>
          <a:p>
            <a:pPr defTabSz="788988"/>
            <a:r>
              <a:rPr lang="zh-CN" altLang="en-US" sz="1300" b="0">
                <a:latin typeface="微软雅黑" pitchFamily="34" charset="-122"/>
                <a:ea typeface="微软雅黑" pitchFamily="34" charset="-122"/>
              </a:rPr>
              <a:t>纯利润</a:t>
            </a:r>
          </a:p>
        </p:txBody>
      </p:sp>
      <p:sp>
        <p:nvSpPr>
          <p:cNvPr id="42" name="TextBox 9"/>
          <p:cNvSpPr txBox="1">
            <a:spLocks noChangeArrowheads="1"/>
          </p:cNvSpPr>
          <p:nvPr/>
        </p:nvSpPr>
        <p:spPr bwMode="auto">
          <a:xfrm>
            <a:off x="3711575" y="2675764"/>
            <a:ext cx="469900" cy="198498"/>
          </a:xfrm>
          <a:prstGeom prst="rect">
            <a:avLst/>
          </a:prstGeom>
          <a:noFill/>
          <a:ln w="9525">
            <a:noFill/>
            <a:miter lim="800000"/>
            <a:headEnd/>
            <a:tailEnd/>
          </a:ln>
        </p:spPr>
        <p:txBody>
          <a:bodyPr wrap="none" lIns="0" tIns="0" rIns="0" bIns="0">
            <a:spAutoFit/>
          </a:bodyPr>
          <a:lstStyle/>
          <a:p>
            <a:pPr algn="ctr" defTabSz="788988"/>
            <a:r>
              <a:rPr lang="en-US" altLang="zh-CN" sz="1300" dirty="0">
                <a:solidFill>
                  <a:schemeClr val="tx1">
                    <a:lumMod val="65000"/>
                    <a:lumOff val="35000"/>
                  </a:schemeClr>
                </a:solidFill>
                <a:latin typeface="微软雅黑" pitchFamily="34" charset="-122"/>
                <a:ea typeface="微软雅黑" pitchFamily="34" charset="-122"/>
              </a:rPr>
              <a:t>350</a:t>
            </a:r>
            <a:r>
              <a:rPr lang="zh-CN" altLang="en-US" sz="1300" dirty="0">
                <a:solidFill>
                  <a:schemeClr val="tx1">
                    <a:lumMod val="65000"/>
                    <a:lumOff val="35000"/>
                  </a:schemeClr>
                </a:solidFill>
                <a:latin typeface="微软雅黑" pitchFamily="34" charset="-122"/>
                <a:ea typeface="微软雅黑" pitchFamily="34" charset="-122"/>
              </a:rPr>
              <a:t>万</a:t>
            </a:r>
          </a:p>
        </p:txBody>
      </p:sp>
      <p:sp>
        <p:nvSpPr>
          <p:cNvPr id="43" name="TextBox 9"/>
          <p:cNvSpPr txBox="1">
            <a:spLocks noChangeArrowheads="1"/>
          </p:cNvSpPr>
          <p:nvPr/>
        </p:nvSpPr>
        <p:spPr bwMode="auto">
          <a:xfrm>
            <a:off x="2784475" y="2227951"/>
            <a:ext cx="469900" cy="198498"/>
          </a:xfrm>
          <a:prstGeom prst="rect">
            <a:avLst/>
          </a:prstGeom>
          <a:noFill/>
          <a:ln w="9525">
            <a:noFill/>
            <a:miter lim="800000"/>
            <a:headEnd/>
            <a:tailEnd/>
          </a:ln>
        </p:spPr>
        <p:txBody>
          <a:bodyPr wrap="none" lIns="0" tIns="0" rIns="0" bIns="0">
            <a:spAutoFit/>
          </a:bodyPr>
          <a:lstStyle/>
          <a:p>
            <a:pPr algn="ctr" defTabSz="788988"/>
            <a:r>
              <a:rPr lang="en-US" altLang="zh-CN" sz="1300" dirty="0">
                <a:solidFill>
                  <a:schemeClr val="tx1">
                    <a:lumMod val="65000"/>
                    <a:lumOff val="35000"/>
                  </a:schemeClr>
                </a:solidFill>
                <a:latin typeface="微软雅黑" pitchFamily="34" charset="-122"/>
                <a:ea typeface="微软雅黑" pitchFamily="34" charset="-122"/>
              </a:rPr>
              <a:t>500</a:t>
            </a:r>
            <a:r>
              <a:rPr lang="zh-CN" altLang="en-US" sz="1300" dirty="0">
                <a:solidFill>
                  <a:schemeClr val="tx1">
                    <a:lumMod val="65000"/>
                    <a:lumOff val="35000"/>
                  </a:schemeClr>
                </a:solidFill>
                <a:latin typeface="微软雅黑" pitchFamily="34" charset="-122"/>
                <a:ea typeface="微软雅黑" pitchFamily="34" charset="-122"/>
              </a:rPr>
              <a:t>万</a:t>
            </a:r>
          </a:p>
        </p:txBody>
      </p:sp>
      <p:sp>
        <p:nvSpPr>
          <p:cNvPr id="44" name="TextBox 9"/>
          <p:cNvSpPr txBox="1">
            <a:spLocks noChangeArrowheads="1"/>
          </p:cNvSpPr>
          <p:nvPr/>
        </p:nvSpPr>
        <p:spPr bwMode="auto">
          <a:xfrm>
            <a:off x="4622800" y="2852032"/>
            <a:ext cx="469900" cy="198499"/>
          </a:xfrm>
          <a:prstGeom prst="rect">
            <a:avLst/>
          </a:prstGeom>
          <a:noFill/>
          <a:ln w="9525">
            <a:noFill/>
            <a:miter lim="800000"/>
            <a:headEnd/>
            <a:tailEnd/>
          </a:ln>
        </p:spPr>
        <p:txBody>
          <a:bodyPr wrap="none" lIns="0" tIns="0" rIns="0" bIns="0">
            <a:spAutoFit/>
          </a:bodyPr>
          <a:lstStyle/>
          <a:p>
            <a:pPr algn="ctr" defTabSz="788988"/>
            <a:r>
              <a:rPr lang="en-US" altLang="zh-CN" sz="1300" dirty="0">
                <a:solidFill>
                  <a:schemeClr val="tx1">
                    <a:lumMod val="65000"/>
                    <a:lumOff val="35000"/>
                  </a:schemeClr>
                </a:solidFill>
                <a:latin typeface="微软雅黑" pitchFamily="34" charset="-122"/>
                <a:ea typeface="微软雅黑" pitchFamily="34" charset="-122"/>
              </a:rPr>
              <a:t>300</a:t>
            </a:r>
            <a:r>
              <a:rPr lang="zh-CN" altLang="en-US" sz="1300" dirty="0">
                <a:solidFill>
                  <a:schemeClr val="tx1">
                    <a:lumMod val="65000"/>
                    <a:lumOff val="35000"/>
                  </a:schemeClr>
                </a:solidFill>
                <a:latin typeface="微软雅黑" pitchFamily="34" charset="-122"/>
                <a:ea typeface="微软雅黑" pitchFamily="34" charset="-122"/>
              </a:rPr>
              <a:t>万</a:t>
            </a:r>
          </a:p>
        </p:txBody>
      </p:sp>
      <p:sp>
        <p:nvSpPr>
          <p:cNvPr id="48" name="TextBox 47"/>
          <p:cNvSpPr txBox="1">
            <a:spLocks noChangeArrowheads="1"/>
          </p:cNvSpPr>
          <p:nvPr/>
        </p:nvSpPr>
        <p:spPr bwMode="auto">
          <a:xfrm>
            <a:off x="1243014" y="4074783"/>
            <a:ext cx="441325" cy="323950"/>
          </a:xfrm>
          <a:prstGeom prst="rect">
            <a:avLst/>
          </a:prstGeom>
          <a:noFill/>
          <a:ln w="9525">
            <a:noFill/>
            <a:miter lim="800000"/>
            <a:headEnd/>
            <a:tailEnd/>
          </a:ln>
        </p:spPr>
        <p:txBody>
          <a:bodyPr lIns="78981" tIns="39491" rIns="78981" bIns="39491">
            <a:spAutoFit/>
          </a:bodyPr>
          <a:lstStyle/>
          <a:p>
            <a:pPr algn="ctr" defTabSz="788988"/>
            <a:r>
              <a:rPr lang="zh-CN" altLang="en-US" sz="800" b="0">
                <a:latin typeface="微软雅黑" pitchFamily="34" charset="-122"/>
                <a:ea typeface="微软雅黑" pitchFamily="34" charset="-122"/>
              </a:rPr>
              <a:t>（万元）</a:t>
            </a:r>
          </a:p>
        </p:txBody>
      </p:sp>
      <p:sp>
        <p:nvSpPr>
          <p:cNvPr id="49" name="TextBox 9"/>
          <p:cNvSpPr txBox="1">
            <a:spLocks noChangeArrowheads="1"/>
          </p:cNvSpPr>
          <p:nvPr/>
        </p:nvSpPr>
        <p:spPr bwMode="auto">
          <a:xfrm>
            <a:off x="1933576" y="2058037"/>
            <a:ext cx="350838" cy="152447"/>
          </a:xfrm>
          <a:prstGeom prst="rect">
            <a:avLst/>
          </a:prstGeom>
          <a:noFill/>
          <a:ln w="9525">
            <a:noFill/>
            <a:miter lim="800000"/>
            <a:headEnd/>
            <a:tailEnd/>
          </a:ln>
        </p:spPr>
        <p:txBody>
          <a:bodyPr wrap="none" lIns="0" tIns="0" rIns="0" bIns="0">
            <a:spAutoFit/>
          </a:bodyPr>
          <a:lstStyle/>
          <a:p>
            <a:pPr algn="ctr" defTabSz="788988"/>
            <a:r>
              <a:rPr lang="en-US" altLang="zh-CN" sz="1000" b="0" dirty="0">
                <a:solidFill>
                  <a:schemeClr val="tx1">
                    <a:lumMod val="10000"/>
                    <a:lumOff val="90000"/>
                  </a:schemeClr>
                </a:solidFill>
                <a:latin typeface="微软雅黑" pitchFamily="34" charset="-122"/>
                <a:ea typeface="微软雅黑" pitchFamily="34" charset="-122"/>
              </a:rPr>
              <a:t>650</a:t>
            </a:r>
            <a:r>
              <a:rPr lang="zh-CN" altLang="en-US" sz="1000" b="0" dirty="0">
                <a:solidFill>
                  <a:schemeClr val="tx1">
                    <a:lumMod val="10000"/>
                    <a:lumOff val="90000"/>
                  </a:schemeClr>
                </a:solidFill>
                <a:latin typeface="微软雅黑" pitchFamily="34" charset="-122"/>
                <a:ea typeface="微软雅黑" pitchFamily="34" charset="-122"/>
              </a:rPr>
              <a:t>万</a:t>
            </a:r>
          </a:p>
        </p:txBody>
      </p:sp>
      <p:sp>
        <p:nvSpPr>
          <p:cNvPr id="50" name="TextBox 9"/>
          <p:cNvSpPr txBox="1">
            <a:spLocks noChangeArrowheads="1"/>
          </p:cNvSpPr>
          <p:nvPr/>
        </p:nvSpPr>
        <p:spPr bwMode="auto">
          <a:xfrm>
            <a:off x="2841500" y="2763103"/>
            <a:ext cx="354264" cy="153936"/>
          </a:xfrm>
          <a:prstGeom prst="rect">
            <a:avLst/>
          </a:prstGeom>
          <a:noFill/>
          <a:ln w="9525">
            <a:noFill/>
            <a:miter lim="800000"/>
            <a:headEnd/>
            <a:tailEnd/>
          </a:ln>
        </p:spPr>
        <p:txBody>
          <a:bodyPr wrap="none" lIns="0" tIns="0" rIns="0" bIns="0">
            <a:spAutoFit/>
          </a:bodyPr>
          <a:lstStyle/>
          <a:p>
            <a:pPr algn="ctr" defTabSz="788988"/>
            <a:r>
              <a:rPr lang="en-US" altLang="zh-CN" sz="1000" b="0" dirty="0">
                <a:solidFill>
                  <a:schemeClr val="tx1">
                    <a:lumMod val="10000"/>
                    <a:lumOff val="90000"/>
                  </a:schemeClr>
                </a:solidFill>
                <a:latin typeface="微软雅黑" pitchFamily="34" charset="-122"/>
                <a:ea typeface="微软雅黑" pitchFamily="34" charset="-122"/>
              </a:rPr>
              <a:t>420</a:t>
            </a:r>
            <a:r>
              <a:rPr lang="zh-CN" altLang="en-US" sz="1000" b="0" dirty="0">
                <a:solidFill>
                  <a:schemeClr val="tx1">
                    <a:lumMod val="10000"/>
                    <a:lumOff val="90000"/>
                  </a:schemeClr>
                </a:solidFill>
                <a:latin typeface="微软雅黑" pitchFamily="34" charset="-122"/>
                <a:ea typeface="微软雅黑" pitchFamily="34" charset="-122"/>
              </a:rPr>
              <a:t>万</a:t>
            </a:r>
          </a:p>
        </p:txBody>
      </p:sp>
      <p:sp>
        <p:nvSpPr>
          <p:cNvPr id="51" name="TextBox 9"/>
          <p:cNvSpPr txBox="1">
            <a:spLocks noChangeArrowheads="1"/>
          </p:cNvSpPr>
          <p:nvPr/>
        </p:nvSpPr>
        <p:spPr bwMode="auto">
          <a:xfrm>
            <a:off x="3762250" y="3376067"/>
            <a:ext cx="354264" cy="153936"/>
          </a:xfrm>
          <a:prstGeom prst="rect">
            <a:avLst/>
          </a:prstGeom>
          <a:noFill/>
          <a:ln w="9525">
            <a:noFill/>
            <a:miter lim="800000"/>
            <a:headEnd/>
            <a:tailEnd/>
          </a:ln>
        </p:spPr>
        <p:txBody>
          <a:bodyPr wrap="none" lIns="0" tIns="0" rIns="0" bIns="0">
            <a:spAutoFit/>
          </a:bodyPr>
          <a:lstStyle/>
          <a:p>
            <a:pPr algn="ctr" defTabSz="788988"/>
            <a:r>
              <a:rPr lang="en-US" altLang="zh-CN" sz="1000" b="0" dirty="0">
                <a:solidFill>
                  <a:schemeClr val="tx1">
                    <a:lumMod val="10000"/>
                    <a:lumOff val="90000"/>
                  </a:schemeClr>
                </a:solidFill>
                <a:latin typeface="微软雅黑" pitchFamily="34" charset="-122"/>
                <a:ea typeface="微软雅黑" pitchFamily="34" charset="-122"/>
              </a:rPr>
              <a:t>220</a:t>
            </a:r>
            <a:r>
              <a:rPr lang="zh-CN" altLang="en-US" sz="1000" b="0" dirty="0">
                <a:solidFill>
                  <a:schemeClr val="tx1">
                    <a:lumMod val="10000"/>
                    <a:lumOff val="90000"/>
                  </a:schemeClr>
                </a:solidFill>
                <a:latin typeface="微软雅黑" pitchFamily="34" charset="-122"/>
                <a:ea typeface="微软雅黑" pitchFamily="34" charset="-122"/>
              </a:rPr>
              <a:t>万</a:t>
            </a:r>
          </a:p>
        </p:txBody>
      </p:sp>
      <p:sp>
        <p:nvSpPr>
          <p:cNvPr id="52" name="TextBox 9"/>
          <p:cNvSpPr txBox="1">
            <a:spLocks noChangeArrowheads="1"/>
          </p:cNvSpPr>
          <p:nvPr/>
        </p:nvSpPr>
        <p:spPr bwMode="auto">
          <a:xfrm>
            <a:off x="4666331" y="3357011"/>
            <a:ext cx="354264" cy="153936"/>
          </a:xfrm>
          <a:prstGeom prst="rect">
            <a:avLst/>
          </a:prstGeom>
          <a:noFill/>
          <a:ln w="9525">
            <a:noFill/>
            <a:miter lim="800000"/>
            <a:headEnd/>
            <a:tailEnd/>
          </a:ln>
        </p:spPr>
        <p:txBody>
          <a:bodyPr wrap="none" lIns="0" tIns="0" rIns="0" bIns="0">
            <a:spAutoFit/>
          </a:bodyPr>
          <a:lstStyle/>
          <a:p>
            <a:pPr algn="ctr" defTabSz="788988"/>
            <a:r>
              <a:rPr lang="en-US" altLang="zh-CN" sz="1000" b="0" dirty="0">
                <a:solidFill>
                  <a:schemeClr val="tx1">
                    <a:lumMod val="10000"/>
                    <a:lumOff val="90000"/>
                  </a:schemeClr>
                </a:solidFill>
                <a:latin typeface="微软雅黑" pitchFamily="34" charset="-122"/>
                <a:ea typeface="微软雅黑" pitchFamily="34" charset="-122"/>
              </a:rPr>
              <a:t>240</a:t>
            </a:r>
            <a:r>
              <a:rPr lang="zh-CN" altLang="en-US" sz="1000" b="0" dirty="0">
                <a:solidFill>
                  <a:schemeClr val="tx1">
                    <a:lumMod val="10000"/>
                    <a:lumOff val="90000"/>
                  </a:schemeClr>
                </a:solidFill>
                <a:latin typeface="微软雅黑" pitchFamily="34" charset="-122"/>
                <a:ea typeface="微软雅黑" pitchFamily="34" charset="-122"/>
              </a:rPr>
              <a:t>万</a:t>
            </a:r>
          </a:p>
        </p:txBody>
      </p:sp>
      <p:sp>
        <p:nvSpPr>
          <p:cNvPr id="53" name="矩形 52"/>
          <p:cNvSpPr>
            <a:spLocks noChangeArrowheads="1"/>
          </p:cNvSpPr>
          <p:nvPr/>
        </p:nvSpPr>
        <p:spPr bwMode="auto">
          <a:xfrm>
            <a:off x="6216651" y="3787359"/>
            <a:ext cx="317500" cy="154035"/>
          </a:xfrm>
          <a:prstGeom prst="rect">
            <a:avLst/>
          </a:prstGeom>
          <a:solidFill>
            <a:schemeClr val="bg1">
              <a:lumMod val="75000"/>
            </a:schemeClr>
          </a:solidFill>
          <a:ln w="25400" algn="ctr">
            <a:noFill/>
            <a:miter lim="800000"/>
            <a:headEnd/>
            <a:tailEnd/>
          </a:ln>
        </p:spPr>
        <p:txBody>
          <a:bodyPr lIns="78981" tIns="39491" rIns="78981" bIns="39491" anchor="ctr"/>
          <a:lstStyle/>
          <a:p>
            <a:pPr algn="ctr" defTabSz="788988"/>
            <a:endParaRPr lang="zh-CN" altLang="en-US" sz="1600" b="0">
              <a:solidFill>
                <a:srgbClr val="FFFFFF"/>
              </a:solidFill>
            </a:endParaRPr>
          </a:p>
        </p:txBody>
      </p:sp>
      <p:sp>
        <p:nvSpPr>
          <p:cNvPr id="54" name="矩形 53"/>
          <p:cNvSpPr>
            <a:spLocks noChangeArrowheads="1"/>
          </p:cNvSpPr>
          <p:nvPr/>
        </p:nvSpPr>
        <p:spPr bwMode="auto">
          <a:xfrm>
            <a:off x="6216651" y="4066846"/>
            <a:ext cx="317500" cy="155623"/>
          </a:xfrm>
          <a:prstGeom prst="rect">
            <a:avLst/>
          </a:prstGeom>
          <a:solidFill>
            <a:schemeClr val="accent1"/>
          </a:solidFill>
          <a:ln w="25400" algn="ctr">
            <a:noFill/>
            <a:miter lim="800000"/>
            <a:headEnd/>
            <a:tailEnd/>
          </a:ln>
        </p:spPr>
        <p:txBody>
          <a:bodyPr lIns="78981" tIns="39491" rIns="78981" bIns="39491" anchor="ctr"/>
          <a:lstStyle/>
          <a:p>
            <a:pPr algn="ctr" defTabSz="788988"/>
            <a:endParaRPr lang="zh-CN" altLang="en-US" sz="1600" b="0">
              <a:solidFill>
                <a:srgbClr val="FFFFFF"/>
              </a:solidFill>
            </a:endParaRPr>
          </a:p>
        </p:txBody>
      </p:sp>
      <p:sp>
        <p:nvSpPr>
          <p:cNvPr id="60" name="TextBox 9"/>
          <p:cNvSpPr txBox="1">
            <a:spLocks noChangeArrowheads="1"/>
          </p:cNvSpPr>
          <p:nvPr/>
        </p:nvSpPr>
        <p:spPr bwMode="auto">
          <a:xfrm>
            <a:off x="1885950" y="1621339"/>
            <a:ext cx="469900" cy="198498"/>
          </a:xfrm>
          <a:prstGeom prst="rect">
            <a:avLst/>
          </a:prstGeom>
          <a:noFill/>
          <a:ln w="9525">
            <a:noFill/>
            <a:miter lim="800000"/>
            <a:headEnd/>
            <a:tailEnd/>
          </a:ln>
        </p:spPr>
        <p:txBody>
          <a:bodyPr wrap="none" lIns="0" tIns="0" rIns="0" bIns="0">
            <a:spAutoFit/>
          </a:bodyPr>
          <a:lstStyle/>
          <a:p>
            <a:pPr algn="ctr" defTabSz="788988"/>
            <a:r>
              <a:rPr lang="en-US" altLang="zh-CN" sz="1300" dirty="0">
                <a:solidFill>
                  <a:schemeClr val="tx1">
                    <a:lumMod val="65000"/>
                    <a:lumOff val="35000"/>
                  </a:schemeClr>
                </a:solidFill>
                <a:latin typeface="微软雅黑" pitchFamily="34" charset="-122"/>
                <a:ea typeface="微软雅黑" pitchFamily="34" charset="-122"/>
              </a:rPr>
              <a:t>700</a:t>
            </a:r>
            <a:r>
              <a:rPr lang="zh-CN" altLang="en-US" sz="1300" dirty="0">
                <a:solidFill>
                  <a:schemeClr val="tx1">
                    <a:lumMod val="65000"/>
                    <a:lumOff val="35000"/>
                  </a:schemeClr>
                </a:solidFill>
                <a:latin typeface="微软雅黑" pitchFamily="34" charset="-122"/>
                <a:ea typeface="微软雅黑" pitchFamily="34" charset="-122"/>
              </a:rPr>
              <a:t>万</a:t>
            </a:r>
          </a:p>
        </p:txBody>
      </p:sp>
    </p:spTree>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100" fill="hold"/>
                                        <p:tgtEl>
                                          <p:spTgt spid="24"/>
                                        </p:tgtEl>
                                        <p:attrNameLst>
                                          <p:attrName>ppt_x</p:attrName>
                                        </p:attrNameLst>
                                      </p:cBhvr>
                                      <p:tavLst>
                                        <p:tav tm="0">
                                          <p:val>
                                            <p:strVal val="0-#ppt_w/2"/>
                                          </p:val>
                                        </p:tav>
                                        <p:tav tm="100000">
                                          <p:val>
                                            <p:strVal val="#ppt_x"/>
                                          </p:val>
                                        </p:tav>
                                      </p:tavLst>
                                    </p:anim>
                                    <p:anim calcmode="lin" valueType="num">
                                      <p:cBhvr additive="base">
                                        <p:cTn id="12" dur="100" fill="hold"/>
                                        <p:tgtEl>
                                          <p:spTgt spid="24"/>
                                        </p:tgtEl>
                                        <p:attrNameLst>
                                          <p:attrName>ppt_y</p:attrName>
                                        </p:attrNameLst>
                                      </p:cBhvr>
                                      <p:tavLst>
                                        <p:tav tm="0">
                                          <p:val>
                                            <p:strVal val="#ppt_y"/>
                                          </p:val>
                                        </p:tav>
                                        <p:tav tm="100000">
                                          <p:val>
                                            <p:strVal val="#ppt_y"/>
                                          </p:val>
                                        </p:tav>
                                      </p:tavLst>
                                    </p:anim>
                                  </p:childTnLst>
                                </p:cTn>
                              </p:par>
                            </p:childTnLst>
                          </p:cTn>
                        </p:par>
                        <p:par>
                          <p:cTn id="13" fill="hold">
                            <p:stCondLst>
                              <p:cond delay="600"/>
                            </p:stCondLst>
                            <p:childTnLst>
                              <p:par>
                                <p:cTn id="14" presetID="2" presetClass="entr" presetSubtype="8" fill="hold" grpId="0" nodeType="afterEffect">
                                  <p:stCondLst>
                                    <p:cond delay="0"/>
                                  </p:stCondLst>
                                  <p:childTnLst>
                                    <p:set>
                                      <p:cBhvr>
                                        <p:cTn id="15" dur="1" fill="hold">
                                          <p:stCondLst>
                                            <p:cond delay="0"/>
                                          </p:stCondLst>
                                        </p:cTn>
                                        <p:tgtEl>
                                          <p:spTgt spid="45"/>
                                        </p:tgtEl>
                                        <p:attrNameLst>
                                          <p:attrName>style.visibility</p:attrName>
                                        </p:attrNameLst>
                                      </p:cBhvr>
                                      <p:to>
                                        <p:strVal val="visible"/>
                                      </p:to>
                                    </p:set>
                                    <p:anim calcmode="lin" valueType="num">
                                      <p:cBhvr additive="base">
                                        <p:cTn id="16" dur="100" fill="hold"/>
                                        <p:tgtEl>
                                          <p:spTgt spid="45"/>
                                        </p:tgtEl>
                                        <p:attrNameLst>
                                          <p:attrName>ppt_x</p:attrName>
                                        </p:attrNameLst>
                                      </p:cBhvr>
                                      <p:tavLst>
                                        <p:tav tm="0">
                                          <p:val>
                                            <p:strVal val="0-#ppt_w/2"/>
                                          </p:val>
                                        </p:tav>
                                        <p:tav tm="100000">
                                          <p:val>
                                            <p:strVal val="#ppt_x"/>
                                          </p:val>
                                        </p:tav>
                                      </p:tavLst>
                                    </p:anim>
                                    <p:anim calcmode="lin" valueType="num">
                                      <p:cBhvr additive="base">
                                        <p:cTn id="17" dur="100" fill="hold"/>
                                        <p:tgtEl>
                                          <p:spTgt spid="45"/>
                                        </p:tgtEl>
                                        <p:attrNameLst>
                                          <p:attrName>ppt_y</p:attrName>
                                        </p:attrNameLst>
                                      </p:cBhvr>
                                      <p:tavLst>
                                        <p:tav tm="0">
                                          <p:val>
                                            <p:strVal val="#ppt_y"/>
                                          </p:val>
                                        </p:tav>
                                        <p:tav tm="100000">
                                          <p:val>
                                            <p:strVal val="#ppt_y"/>
                                          </p:val>
                                        </p:tav>
                                      </p:tavLst>
                                    </p:anim>
                                  </p:childTnLst>
                                </p:cTn>
                              </p:par>
                            </p:childTnLst>
                          </p:cTn>
                        </p:par>
                        <p:par>
                          <p:cTn id="18" fill="hold">
                            <p:stCondLst>
                              <p:cond delay="700"/>
                            </p:stCondLst>
                            <p:childTnLst>
                              <p:par>
                                <p:cTn id="19" presetID="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100" fill="hold"/>
                                        <p:tgtEl>
                                          <p:spTgt spid="7"/>
                                        </p:tgtEl>
                                        <p:attrNameLst>
                                          <p:attrName>ppt_x</p:attrName>
                                        </p:attrNameLst>
                                      </p:cBhvr>
                                      <p:tavLst>
                                        <p:tav tm="0">
                                          <p:val>
                                            <p:strVal val="0-#ppt_w/2"/>
                                          </p:val>
                                        </p:tav>
                                        <p:tav tm="100000">
                                          <p:val>
                                            <p:strVal val="#ppt_x"/>
                                          </p:val>
                                        </p:tav>
                                      </p:tavLst>
                                    </p:anim>
                                    <p:anim calcmode="lin" valueType="num">
                                      <p:cBhvr additive="base">
                                        <p:cTn id="22" dur="1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800"/>
                            </p:stCondLst>
                            <p:childTnLst>
                              <p:par>
                                <p:cTn id="24" presetID="2" presetClass="entr" presetSubtype="8"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100" fill="hold"/>
                                        <p:tgtEl>
                                          <p:spTgt spid="8"/>
                                        </p:tgtEl>
                                        <p:attrNameLst>
                                          <p:attrName>ppt_x</p:attrName>
                                        </p:attrNameLst>
                                      </p:cBhvr>
                                      <p:tavLst>
                                        <p:tav tm="0">
                                          <p:val>
                                            <p:strVal val="0-#ppt_w/2"/>
                                          </p:val>
                                        </p:tav>
                                        <p:tav tm="100000">
                                          <p:val>
                                            <p:strVal val="#ppt_x"/>
                                          </p:val>
                                        </p:tav>
                                      </p:tavLst>
                                    </p:anim>
                                    <p:anim calcmode="lin" valueType="num">
                                      <p:cBhvr additive="base">
                                        <p:cTn id="27" dur="100" fill="hold"/>
                                        <p:tgtEl>
                                          <p:spTgt spid="8"/>
                                        </p:tgtEl>
                                        <p:attrNameLst>
                                          <p:attrName>ppt_y</p:attrName>
                                        </p:attrNameLst>
                                      </p:cBhvr>
                                      <p:tavLst>
                                        <p:tav tm="0">
                                          <p:val>
                                            <p:strVal val="#ppt_y"/>
                                          </p:val>
                                        </p:tav>
                                        <p:tav tm="100000">
                                          <p:val>
                                            <p:strVal val="#ppt_y"/>
                                          </p:val>
                                        </p:tav>
                                      </p:tavLst>
                                    </p:anim>
                                  </p:childTnLst>
                                </p:cTn>
                              </p:par>
                            </p:childTnLst>
                          </p:cTn>
                        </p:par>
                        <p:par>
                          <p:cTn id="28" fill="hold">
                            <p:stCondLst>
                              <p:cond delay="900"/>
                            </p:stCondLst>
                            <p:childTnLst>
                              <p:par>
                                <p:cTn id="29" presetID="2" presetClass="entr" presetSubtype="8"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 fill="hold"/>
                                        <p:tgtEl>
                                          <p:spTgt spid="9"/>
                                        </p:tgtEl>
                                        <p:attrNameLst>
                                          <p:attrName>ppt_x</p:attrName>
                                        </p:attrNameLst>
                                      </p:cBhvr>
                                      <p:tavLst>
                                        <p:tav tm="0">
                                          <p:val>
                                            <p:strVal val="0-#ppt_w/2"/>
                                          </p:val>
                                        </p:tav>
                                        <p:tav tm="100000">
                                          <p:val>
                                            <p:strVal val="#ppt_x"/>
                                          </p:val>
                                        </p:tav>
                                      </p:tavLst>
                                    </p:anim>
                                    <p:anim calcmode="lin" valueType="num">
                                      <p:cBhvr additive="base">
                                        <p:cTn id="32" dur="100" fill="hold"/>
                                        <p:tgtEl>
                                          <p:spTgt spid="9"/>
                                        </p:tgtEl>
                                        <p:attrNameLst>
                                          <p:attrName>ppt_y</p:attrName>
                                        </p:attrNameLst>
                                      </p:cBhvr>
                                      <p:tavLst>
                                        <p:tav tm="0">
                                          <p:val>
                                            <p:strVal val="#ppt_y"/>
                                          </p:val>
                                        </p:tav>
                                        <p:tav tm="100000">
                                          <p:val>
                                            <p:strVal val="#ppt_y"/>
                                          </p:val>
                                        </p:tav>
                                      </p:tavLst>
                                    </p:anim>
                                  </p:childTnLst>
                                </p:cTn>
                              </p:par>
                            </p:childTnLst>
                          </p:cTn>
                        </p:par>
                        <p:par>
                          <p:cTn id="33" fill="hold">
                            <p:stCondLst>
                              <p:cond delay="1000"/>
                            </p:stCondLst>
                            <p:childTnLst>
                              <p:par>
                                <p:cTn id="34" presetID="2" presetClass="entr" presetSubtype="8"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100" fill="hold"/>
                                        <p:tgtEl>
                                          <p:spTgt spid="10"/>
                                        </p:tgtEl>
                                        <p:attrNameLst>
                                          <p:attrName>ppt_x</p:attrName>
                                        </p:attrNameLst>
                                      </p:cBhvr>
                                      <p:tavLst>
                                        <p:tav tm="0">
                                          <p:val>
                                            <p:strVal val="0-#ppt_w/2"/>
                                          </p:val>
                                        </p:tav>
                                        <p:tav tm="100000">
                                          <p:val>
                                            <p:strVal val="#ppt_x"/>
                                          </p:val>
                                        </p:tav>
                                      </p:tavLst>
                                    </p:anim>
                                    <p:anim calcmode="lin" valueType="num">
                                      <p:cBhvr additive="base">
                                        <p:cTn id="37" dur="100" fill="hold"/>
                                        <p:tgtEl>
                                          <p:spTgt spid="10"/>
                                        </p:tgtEl>
                                        <p:attrNameLst>
                                          <p:attrName>ppt_y</p:attrName>
                                        </p:attrNameLst>
                                      </p:cBhvr>
                                      <p:tavLst>
                                        <p:tav tm="0">
                                          <p:val>
                                            <p:strVal val="#ppt_y"/>
                                          </p:val>
                                        </p:tav>
                                        <p:tav tm="100000">
                                          <p:val>
                                            <p:strVal val="#ppt_y"/>
                                          </p:val>
                                        </p:tav>
                                      </p:tavLst>
                                    </p:anim>
                                  </p:childTnLst>
                                </p:cTn>
                              </p:par>
                            </p:childTnLst>
                          </p:cTn>
                        </p:par>
                        <p:par>
                          <p:cTn id="38" fill="hold">
                            <p:stCondLst>
                              <p:cond delay="1100"/>
                            </p:stCondLst>
                            <p:childTnLst>
                              <p:par>
                                <p:cTn id="39" presetID="2" presetClass="entr" presetSubtype="8" fill="hold" grpId="0" nodeType="after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additive="base">
                                        <p:cTn id="41" dur="100" fill="hold"/>
                                        <p:tgtEl>
                                          <p:spTgt spid="11"/>
                                        </p:tgtEl>
                                        <p:attrNameLst>
                                          <p:attrName>ppt_x</p:attrName>
                                        </p:attrNameLst>
                                      </p:cBhvr>
                                      <p:tavLst>
                                        <p:tav tm="0">
                                          <p:val>
                                            <p:strVal val="0-#ppt_w/2"/>
                                          </p:val>
                                        </p:tav>
                                        <p:tav tm="100000">
                                          <p:val>
                                            <p:strVal val="#ppt_x"/>
                                          </p:val>
                                        </p:tav>
                                      </p:tavLst>
                                    </p:anim>
                                    <p:anim calcmode="lin" valueType="num">
                                      <p:cBhvr additive="base">
                                        <p:cTn id="42" dur="100" fill="hold"/>
                                        <p:tgtEl>
                                          <p:spTgt spid="11"/>
                                        </p:tgtEl>
                                        <p:attrNameLst>
                                          <p:attrName>ppt_y</p:attrName>
                                        </p:attrNameLst>
                                      </p:cBhvr>
                                      <p:tavLst>
                                        <p:tav tm="0">
                                          <p:val>
                                            <p:strVal val="#ppt_y"/>
                                          </p:val>
                                        </p:tav>
                                        <p:tav tm="100000">
                                          <p:val>
                                            <p:strVal val="#ppt_y"/>
                                          </p:val>
                                        </p:tav>
                                      </p:tavLst>
                                    </p:anim>
                                  </p:childTnLst>
                                </p:cTn>
                              </p:par>
                            </p:childTnLst>
                          </p:cTn>
                        </p:par>
                        <p:par>
                          <p:cTn id="43" fill="hold">
                            <p:stCondLst>
                              <p:cond delay="1200"/>
                            </p:stCondLst>
                            <p:childTnLst>
                              <p:par>
                                <p:cTn id="44" presetID="2" presetClass="entr" presetSubtype="8" fill="hold" grpId="0" nodeType="after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additive="base">
                                        <p:cTn id="46" dur="100" fill="hold"/>
                                        <p:tgtEl>
                                          <p:spTgt spid="12"/>
                                        </p:tgtEl>
                                        <p:attrNameLst>
                                          <p:attrName>ppt_x</p:attrName>
                                        </p:attrNameLst>
                                      </p:cBhvr>
                                      <p:tavLst>
                                        <p:tav tm="0">
                                          <p:val>
                                            <p:strVal val="0-#ppt_w/2"/>
                                          </p:val>
                                        </p:tav>
                                        <p:tav tm="100000">
                                          <p:val>
                                            <p:strVal val="#ppt_x"/>
                                          </p:val>
                                        </p:tav>
                                      </p:tavLst>
                                    </p:anim>
                                    <p:anim calcmode="lin" valueType="num">
                                      <p:cBhvr additive="base">
                                        <p:cTn id="47" dur="100" fill="hold"/>
                                        <p:tgtEl>
                                          <p:spTgt spid="12"/>
                                        </p:tgtEl>
                                        <p:attrNameLst>
                                          <p:attrName>ppt_y</p:attrName>
                                        </p:attrNameLst>
                                      </p:cBhvr>
                                      <p:tavLst>
                                        <p:tav tm="0">
                                          <p:val>
                                            <p:strVal val="#ppt_y"/>
                                          </p:val>
                                        </p:tav>
                                        <p:tav tm="100000">
                                          <p:val>
                                            <p:strVal val="#ppt_y"/>
                                          </p:val>
                                        </p:tav>
                                      </p:tavLst>
                                    </p:anim>
                                  </p:childTnLst>
                                </p:cTn>
                              </p:par>
                            </p:childTnLst>
                          </p:cTn>
                        </p:par>
                        <p:par>
                          <p:cTn id="48" fill="hold">
                            <p:stCondLst>
                              <p:cond delay="1300"/>
                            </p:stCondLst>
                            <p:childTnLst>
                              <p:par>
                                <p:cTn id="49" presetID="2" presetClass="entr" presetSubtype="8" fill="hold" grpId="0" nodeType="afterEffect">
                                  <p:stCondLst>
                                    <p:cond delay="0"/>
                                  </p:stCondLst>
                                  <p:childTnLst>
                                    <p:set>
                                      <p:cBhvr>
                                        <p:cTn id="50" dur="1" fill="hold">
                                          <p:stCondLst>
                                            <p:cond delay="0"/>
                                          </p:stCondLst>
                                        </p:cTn>
                                        <p:tgtEl>
                                          <p:spTgt spid="23"/>
                                        </p:tgtEl>
                                        <p:attrNameLst>
                                          <p:attrName>style.visibility</p:attrName>
                                        </p:attrNameLst>
                                      </p:cBhvr>
                                      <p:to>
                                        <p:strVal val="visible"/>
                                      </p:to>
                                    </p:set>
                                    <p:anim calcmode="lin" valueType="num">
                                      <p:cBhvr additive="base">
                                        <p:cTn id="51" dur="100" fill="hold"/>
                                        <p:tgtEl>
                                          <p:spTgt spid="23"/>
                                        </p:tgtEl>
                                        <p:attrNameLst>
                                          <p:attrName>ppt_x</p:attrName>
                                        </p:attrNameLst>
                                      </p:cBhvr>
                                      <p:tavLst>
                                        <p:tav tm="0">
                                          <p:val>
                                            <p:strVal val="0-#ppt_w/2"/>
                                          </p:val>
                                        </p:tav>
                                        <p:tav tm="100000">
                                          <p:val>
                                            <p:strVal val="#ppt_x"/>
                                          </p:val>
                                        </p:tav>
                                      </p:tavLst>
                                    </p:anim>
                                    <p:anim calcmode="lin" valueType="num">
                                      <p:cBhvr additive="base">
                                        <p:cTn id="52" dur="100" fill="hold"/>
                                        <p:tgtEl>
                                          <p:spTgt spid="23"/>
                                        </p:tgtEl>
                                        <p:attrNameLst>
                                          <p:attrName>ppt_y</p:attrName>
                                        </p:attrNameLst>
                                      </p:cBhvr>
                                      <p:tavLst>
                                        <p:tav tm="0">
                                          <p:val>
                                            <p:strVal val="#ppt_y"/>
                                          </p:val>
                                        </p:tav>
                                        <p:tav tm="100000">
                                          <p:val>
                                            <p:strVal val="#ppt_y"/>
                                          </p:val>
                                        </p:tav>
                                      </p:tavLst>
                                    </p:anim>
                                  </p:childTnLst>
                                </p:cTn>
                              </p:par>
                            </p:childTnLst>
                          </p:cTn>
                        </p:par>
                        <p:par>
                          <p:cTn id="53" fill="hold">
                            <p:stCondLst>
                              <p:cond delay="1400"/>
                            </p:stCondLst>
                            <p:childTnLst>
                              <p:par>
                                <p:cTn id="54" presetID="2" presetClass="entr" presetSubtype="8" fill="hold" grpId="0" nodeType="afterEffect">
                                  <p:stCondLst>
                                    <p:cond delay="0"/>
                                  </p:stCondLst>
                                  <p:childTnLst>
                                    <p:set>
                                      <p:cBhvr>
                                        <p:cTn id="55" dur="1" fill="hold">
                                          <p:stCondLst>
                                            <p:cond delay="0"/>
                                          </p:stCondLst>
                                        </p:cTn>
                                        <p:tgtEl>
                                          <p:spTgt spid="48"/>
                                        </p:tgtEl>
                                        <p:attrNameLst>
                                          <p:attrName>style.visibility</p:attrName>
                                        </p:attrNameLst>
                                      </p:cBhvr>
                                      <p:to>
                                        <p:strVal val="visible"/>
                                      </p:to>
                                    </p:set>
                                    <p:anim calcmode="lin" valueType="num">
                                      <p:cBhvr additive="base">
                                        <p:cTn id="56" dur="200" fill="hold"/>
                                        <p:tgtEl>
                                          <p:spTgt spid="48"/>
                                        </p:tgtEl>
                                        <p:attrNameLst>
                                          <p:attrName>ppt_x</p:attrName>
                                        </p:attrNameLst>
                                      </p:cBhvr>
                                      <p:tavLst>
                                        <p:tav tm="0">
                                          <p:val>
                                            <p:strVal val="0-#ppt_w/2"/>
                                          </p:val>
                                        </p:tav>
                                        <p:tav tm="100000">
                                          <p:val>
                                            <p:strVal val="#ppt_x"/>
                                          </p:val>
                                        </p:tav>
                                      </p:tavLst>
                                    </p:anim>
                                    <p:anim calcmode="lin" valueType="num">
                                      <p:cBhvr additive="base">
                                        <p:cTn id="57" dur="200" fill="hold"/>
                                        <p:tgtEl>
                                          <p:spTgt spid="48"/>
                                        </p:tgtEl>
                                        <p:attrNameLst>
                                          <p:attrName>ppt_y</p:attrName>
                                        </p:attrNameLst>
                                      </p:cBhvr>
                                      <p:tavLst>
                                        <p:tav tm="0">
                                          <p:val>
                                            <p:strVal val="#ppt_y"/>
                                          </p:val>
                                        </p:tav>
                                        <p:tav tm="100000">
                                          <p:val>
                                            <p:strVal val="#ppt_y"/>
                                          </p:val>
                                        </p:tav>
                                      </p:tavLst>
                                    </p:anim>
                                  </p:childTnLst>
                                </p:cTn>
                              </p:par>
                            </p:childTnLst>
                          </p:cTn>
                        </p:par>
                        <p:par>
                          <p:cTn id="58" fill="hold">
                            <p:stCondLst>
                              <p:cond delay="1600"/>
                            </p:stCondLst>
                            <p:childTnLst>
                              <p:par>
                                <p:cTn id="59" presetID="2" presetClass="entr" presetSubtype="8" fill="hold" grpId="0" nodeType="afterEffect">
                                  <p:stCondLst>
                                    <p:cond delay="0"/>
                                  </p:stCondLst>
                                  <p:childTnLst>
                                    <p:set>
                                      <p:cBhvr>
                                        <p:cTn id="60" dur="1" fill="hold">
                                          <p:stCondLst>
                                            <p:cond delay="0"/>
                                          </p:stCondLst>
                                        </p:cTn>
                                        <p:tgtEl>
                                          <p:spTgt spid="41"/>
                                        </p:tgtEl>
                                        <p:attrNameLst>
                                          <p:attrName>style.visibility</p:attrName>
                                        </p:attrNameLst>
                                      </p:cBhvr>
                                      <p:to>
                                        <p:strVal val="visible"/>
                                      </p:to>
                                    </p:set>
                                    <p:anim calcmode="lin" valueType="num">
                                      <p:cBhvr additive="base">
                                        <p:cTn id="61" dur="200" fill="hold"/>
                                        <p:tgtEl>
                                          <p:spTgt spid="41"/>
                                        </p:tgtEl>
                                        <p:attrNameLst>
                                          <p:attrName>ppt_x</p:attrName>
                                        </p:attrNameLst>
                                      </p:cBhvr>
                                      <p:tavLst>
                                        <p:tav tm="0">
                                          <p:val>
                                            <p:strVal val="0-#ppt_w/2"/>
                                          </p:val>
                                        </p:tav>
                                        <p:tav tm="100000">
                                          <p:val>
                                            <p:strVal val="#ppt_x"/>
                                          </p:val>
                                        </p:tav>
                                      </p:tavLst>
                                    </p:anim>
                                    <p:anim calcmode="lin" valueType="num">
                                      <p:cBhvr additive="base">
                                        <p:cTn id="62" dur="200" fill="hold"/>
                                        <p:tgtEl>
                                          <p:spTgt spid="41"/>
                                        </p:tgtEl>
                                        <p:attrNameLst>
                                          <p:attrName>ppt_y</p:attrName>
                                        </p:attrNameLst>
                                      </p:cBhvr>
                                      <p:tavLst>
                                        <p:tav tm="0">
                                          <p:val>
                                            <p:strVal val="#ppt_y"/>
                                          </p:val>
                                        </p:tav>
                                        <p:tav tm="100000">
                                          <p:val>
                                            <p:strVal val="#ppt_y"/>
                                          </p:val>
                                        </p:tav>
                                      </p:tavLst>
                                    </p:anim>
                                  </p:childTnLst>
                                </p:cTn>
                              </p:par>
                            </p:childTnLst>
                          </p:cTn>
                        </p:par>
                        <p:par>
                          <p:cTn id="63" fill="hold">
                            <p:stCondLst>
                              <p:cond delay="1800"/>
                            </p:stCondLst>
                            <p:childTnLst>
                              <p:par>
                                <p:cTn id="64" presetID="22" presetClass="entr" presetSubtype="4" fill="hold" grpId="0" nodeType="after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wipe(down)">
                                      <p:cBhvr>
                                        <p:cTn id="66" dur="300"/>
                                        <p:tgtEl>
                                          <p:spTgt spid="25"/>
                                        </p:tgtEl>
                                      </p:cBhvr>
                                    </p:animEffect>
                                  </p:childTnLst>
                                </p:cTn>
                              </p:par>
                            </p:childTnLst>
                          </p:cTn>
                        </p:par>
                        <p:par>
                          <p:cTn id="67" fill="hold">
                            <p:stCondLst>
                              <p:cond delay="2100"/>
                            </p:stCondLst>
                            <p:childTnLst>
                              <p:par>
                                <p:cTn id="68" presetID="53" presetClass="entr" presetSubtype="16" fill="hold" grpId="0" nodeType="afterEffect">
                                  <p:stCondLst>
                                    <p:cond delay="0"/>
                                  </p:stCondLst>
                                  <p:childTnLst>
                                    <p:set>
                                      <p:cBhvr>
                                        <p:cTn id="69" dur="1" fill="hold">
                                          <p:stCondLst>
                                            <p:cond delay="0"/>
                                          </p:stCondLst>
                                        </p:cTn>
                                        <p:tgtEl>
                                          <p:spTgt spid="60"/>
                                        </p:tgtEl>
                                        <p:attrNameLst>
                                          <p:attrName>style.visibility</p:attrName>
                                        </p:attrNameLst>
                                      </p:cBhvr>
                                      <p:to>
                                        <p:strVal val="visible"/>
                                      </p:to>
                                    </p:set>
                                    <p:anim calcmode="lin" valueType="num">
                                      <p:cBhvr>
                                        <p:cTn id="70" dur="300" fill="hold"/>
                                        <p:tgtEl>
                                          <p:spTgt spid="60"/>
                                        </p:tgtEl>
                                        <p:attrNameLst>
                                          <p:attrName>ppt_w</p:attrName>
                                        </p:attrNameLst>
                                      </p:cBhvr>
                                      <p:tavLst>
                                        <p:tav tm="0">
                                          <p:val>
                                            <p:fltVal val="0"/>
                                          </p:val>
                                        </p:tav>
                                        <p:tav tm="100000">
                                          <p:val>
                                            <p:strVal val="#ppt_w"/>
                                          </p:val>
                                        </p:tav>
                                      </p:tavLst>
                                    </p:anim>
                                    <p:anim calcmode="lin" valueType="num">
                                      <p:cBhvr>
                                        <p:cTn id="71" dur="300" fill="hold"/>
                                        <p:tgtEl>
                                          <p:spTgt spid="60"/>
                                        </p:tgtEl>
                                        <p:attrNameLst>
                                          <p:attrName>ppt_h</p:attrName>
                                        </p:attrNameLst>
                                      </p:cBhvr>
                                      <p:tavLst>
                                        <p:tav tm="0">
                                          <p:val>
                                            <p:fltVal val="0"/>
                                          </p:val>
                                        </p:tav>
                                        <p:tav tm="100000">
                                          <p:val>
                                            <p:strVal val="#ppt_h"/>
                                          </p:val>
                                        </p:tav>
                                      </p:tavLst>
                                    </p:anim>
                                    <p:animEffect transition="in" filter="fade">
                                      <p:cBhvr>
                                        <p:cTn id="72" dur="300"/>
                                        <p:tgtEl>
                                          <p:spTgt spid="60"/>
                                        </p:tgtEl>
                                      </p:cBhvr>
                                    </p:animEffect>
                                  </p:childTnLst>
                                </p:cTn>
                              </p:par>
                            </p:childTnLst>
                          </p:cTn>
                        </p:par>
                        <p:par>
                          <p:cTn id="73" fill="hold">
                            <p:stCondLst>
                              <p:cond delay="2400"/>
                            </p:stCondLst>
                            <p:childTnLst>
                              <p:par>
                                <p:cTn id="74" presetID="22" presetClass="entr" presetSubtype="4" fill="hold" grpId="0" nodeType="afterEffect">
                                  <p:stCondLst>
                                    <p:cond delay="0"/>
                                  </p:stCondLst>
                                  <p:childTnLst>
                                    <p:set>
                                      <p:cBhvr>
                                        <p:cTn id="75" dur="1" fill="hold">
                                          <p:stCondLst>
                                            <p:cond delay="0"/>
                                          </p:stCondLst>
                                        </p:cTn>
                                        <p:tgtEl>
                                          <p:spTgt spid="26"/>
                                        </p:tgtEl>
                                        <p:attrNameLst>
                                          <p:attrName>style.visibility</p:attrName>
                                        </p:attrNameLst>
                                      </p:cBhvr>
                                      <p:to>
                                        <p:strVal val="visible"/>
                                      </p:to>
                                    </p:set>
                                    <p:animEffect transition="in" filter="wipe(down)">
                                      <p:cBhvr>
                                        <p:cTn id="76" dur="500"/>
                                        <p:tgtEl>
                                          <p:spTgt spid="26"/>
                                        </p:tgtEl>
                                      </p:cBhvr>
                                    </p:animEffect>
                                  </p:childTnLst>
                                </p:cTn>
                              </p:par>
                            </p:childTnLst>
                          </p:cTn>
                        </p:par>
                        <p:par>
                          <p:cTn id="77" fill="hold">
                            <p:stCondLst>
                              <p:cond delay="2900"/>
                            </p:stCondLst>
                            <p:childTnLst>
                              <p:par>
                                <p:cTn id="78" presetID="53" presetClass="entr" presetSubtype="16" fill="hold" grpId="0" nodeType="afterEffect">
                                  <p:stCondLst>
                                    <p:cond delay="0"/>
                                  </p:stCondLst>
                                  <p:childTnLst>
                                    <p:set>
                                      <p:cBhvr>
                                        <p:cTn id="79" dur="1" fill="hold">
                                          <p:stCondLst>
                                            <p:cond delay="0"/>
                                          </p:stCondLst>
                                        </p:cTn>
                                        <p:tgtEl>
                                          <p:spTgt spid="49"/>
                                        </p:tgtEl>
                                        <p:attrNameLst>
                                          <p:attrName>style.visibility</p:attrName>
                                        </p:attrNameLst>
                                      </p:cBhvr>
                                      <p:to>
                                        <p:strVal val="visible"/>
                                      </p:to>
                                    </p:set>
                                    <p:anim calcmode="lin" valueType="num">
                                      <p:cBhvr>
                                        <p:cTn id="80" dur="300" fill="hold"/>
                                        <p:tgtEl>
                                          <p:spTgt spid="49"/>
                                        </p:tgtEl>
                                        <p:attrNameLst>
                                          <p:attrName>ppt_w</p:attrName>
                                        </p:attrNameLst>
                                      </p:cBhvr>
                                      <p:tavLst>
                                        <p:tav tm="0">
                                          <p:val>
                                            <p:fltVal val="0"/>
                                          </p:val>
                                        </p:tav>
                                        <p:tav tm="100000">
                                          <p:val>
                                            <p:strVal val="#ppt_w"/>
                                          </p:val>
                                        </p:tav>
                                      </p:tavLst>
                                    </p:anim>
                                    <p:anim calcmode="lin" valueType="num">
                                      <p:cBhvr>
                                        <p:cTn id="81" dur="300" fill="hold"/>
                                        <p:tgtEl>
                                          <p:spTgt spid="49"/>
                                        </p:tgtEl>
                                        <p:attrNameLst>
                                          <p:attrName>ppt_h</p:attrName>
                                        </p:attrNameLst>
                                      </p:cBhvr>
                                      <p:tavLst>
                                        <p:tav tm="0">
                                          <p:val>
                                            <p:fltVal val="0"/>
                                          </p:val>
                                        </p:tav>
                                        <p:tav tm="100000">
                                          <p:val>
                                            <p:strVal val="#ppt_h"/>
                                          </p:val>
                                        </p:tav>
                                      </p:tavLst>
                                    </p:anim>
                                    <p:animEffect transition="in" filter="fade">
                                      <p:cBhvr>
                                        <p:cTn id="82" dur="300"/>
                                        <p:tgtEl>
                                          <p:spTgt spid="49"/>
                                        </p:tgtEl>
                                      </p:cBhvr>
                                    </p:animEffect>
                                  </p:childTnLst>
                                </p:cTn>
                              </p:par>
                            </p:childTnLst>
                          </p:cTn>
                        </p:par>
                        <p:par>
                          <p:cTn id="83" fill="hold">
                            <p:stCondLst>
                              <p:cond delay="3200"/>
                            </p:stCondLst>
                            <p:childTnLst>
                              <p:par>
                                <p:cTn id="84" presetID="2" presetClass="entr" presetSubtype="8" fill="hold" grpId="0" nodeType="afterEffect">
                                  <p:stCondLst>
                                    <p:cond delay="0"/>
                                  </p:stCondLst>
                                  <p:childTnLst>
                                    <p:set>
                                      <p:cBhvr>
                                        <p:cTn id="85" dur="1" fill="hold">
                                          <p:stCondLst>
                                            <p:cond delay="0"/>
                                          </p:stCondLst>
                                        </p:cTn>
                                        <p:tgtEl>
                                          <p:spTgt spid="4"/>
                                        </p:tgtEl>
                                        <p:attrNameLst>
                                          <p:attrName>style.visibility</p:attrName>
                                        </p:attrNameLst>
                                      </p:cBhvr>
                                      <p:to>
                                        <p:strVal val="visible"/>
                                      </p:to>
                                    </p:set>
                                    <p:anim calcmode="lin" valueType="num">
                                      <p:cBhvr additive="base">
                                        <p:cTn id="86" dur="200" fill="hold"/>
                                        <p:tgtEl>
                                          <p:spTgt spid="4"/>
                                        </p:tgtEl>
                                        <p:attrNameLst>
                                          <p:attrName>ppt_x</p:attrName>
                                        </p:attrNameLst>
                                      </p:cBhvr>
                                      <p:tavLst>
                                        <p:tav tm="0">
                                          <p:val>
                                            <p:strVal val="0-#ppt_w/2"/>
                                          </p:val>
                                        </p:tav>
                                        <p:tav tm="100000">
                                          <p:val>
                                            <p:strVal val="#ppt_x"/>
                                          </p:val>
                                        </p:tav>
                                      </p:tavLst>
                                    </p:anim>
                                    <p:anim calcmode="lin" valueType="num">
                                      <p:cBhvr additive="base">
                                        <p:cTn id="87" dur="200" fill="hold"/>
                                        <p:tgtEl>
                                          <p:spTgt spid="4"/>
                                        </p:tgtEl>
                                        <p:attrNameLst>
                                          <p:attrName>ppt_y</p:attrName>
                                        </p:attrNameLst>
                                      </p:cBhvr>
                                      <p:tavLst>
                                        <p:tav tm="0">
                                          <p:val>
                                            <p:strVal val="#ppt_y"/>
                                          </p:val>
                                        </p:tav>
                                        <p:tav tm="100000">
                                          <p:val>
                                            <p:strVal val="#ppt_y"/>
                                          </p:val>
                                        </p:tav>
                                      </p:tavLst>
                                    </p:anim>
                                  </p:childTnLst>
                                </p:cTn>
                              </p:par>
                            </p:childTnLst>
                          </p:cTn>
                        </p:par>
                        <p:par>
                          <p:cTn id="88" fill="hold">
                            <p:stCondLst>
                              <p:cond delay="3400"/>
                            </p:stCondLst>
                            <p:childTnLst>
                              <p:par>
                                <p:cTn id="89" presetID="22" presetClass="entr" presetSubtype="4" fill="hold" grpId="0" nodeType="afterEffect">
                                  <p:stCondLst>
                                    <p:cond delay="0"/>
                                  </p:stCondLst>
                                  <p:childTnLst>
                                    <p:set>
                                      <p:cBhvr>
                                        <p:cTn id="90" dur="1" fill="hold">
                                          <p:stCondLst>
                                            <p:cond delay="0"/>
                                          </p:stCondLst>
                                        </p:cTn>
                                        <p:tgtEl>
                                          <p:spTgt spid="27"/>
                                        </p:tgtEl>
                                        <p:attrNameLst>
                                          <p:attrName>style.visibility</p:attrName>
                                        </p:attrNameLst>
                                      </p:cBhvr>
                                      <p:to>
                                        <p:strVal val="visible"/>
                                      </p:to>
                                    </p:set>
                                    <p:animEffect transition="in" filter="wipe(down)">
                                      <p:cBhvr>
                                        <p:cTn id="91" dur="300"/>
                                        <p:tgtEl>
                                          <p:spTgt spid="27"/>
                                        </p:tgtEl>
                                      </p:cBhvr>
                                    </p:animEffect>
                                  </p:childTnLst>
                                </p:cTn>
                              </p:par>
                            </p:childTnLst>
                          </p:cTn>
                        </p:par>
                        <p:par>
                          <p:cTn id="92" fill="hold">
                            <p:stCondLst>
                              <p:cond delay="3700"/>
                            </p:stCondLst>
                            <p:childTnLst>
                              <p:par>
                                <p:cTn id="93" presetID="53" presetClass="entr" presetSubtype="16" fill="hold" grpId="0" nodeType="afterEffect">
                                  <p:stCondLst>
                                    <p:cond delay="0"/>
                                  </p:stCondLst>
                                  <p:childTnLst>
                                    <p:set>
                                      <p:cBhvr>
                                        <p:cTn id="94" dur="1" fill="hold">
                                          <p:stCondLst>
                                            <p:cond delay="0"/>
                                          </p:stCondLst>
                                        </p:cTn>
                                        <p:tgtEl>
                                          <p:spTgt spid="43"/>
                                        </p:tgtEl>
                                        <p:attrNameLst>
                                          <p:attrName>style.visibility</p:attrName>
                                        </p:attrNameLst>
                                      </p:cBhvr>
                                      <p:to>
                                        <p:strVal val="visible"/>
                                      </p:to>
                                    </p:set>
                                    <p:anim calcmode="lin" valueType="num">
                                      <p:cBhvr>
                                        <p:cTn id="95" dur="300" fill="hold"/>
                                        <p:tgtEl>
                                          <p:spTgt spid="43"/>
                                        </p:tgtEl>
                                        <p:attrNameLst>
                                          <p:attrName>ppt_w</p:attrName>
                                        </p:attrNameLst>
                                      </p:cBhvr>
                                      <p:tavLst>
                                        <p:tav tm="0">
                                          <p:val>
                                            <p:fltVal val="0"/>
                                          </p:val>
                                        </p:tav>
                                        <p:tav tm="100000">
                                          <p:val>
                                            <p:strVal val="#ppt_w"/>
                                          </p:val>
                                        </p:tav>
                                      </p:tavLst>
                                    </p:anim>
                                    <p:anim calcmode="lin" valueType="num">
                                      <p:cBhvr>
                                        <p:cTn id="96" dur="300" fill="hold"/>
                                        <p:tgtEl>
                                          <p:spTgt spid="43"/>
                                        </p:tgtEl>
                                        <p:attrNameLst>
                                          <p:attrName>ppt_h</p:attrName>
                                        </p:attrNameLst>
                                      </p:cBhvr>
                                      <p:tavLst>
                                        <p:tav tm="0">
                                          <p:val>
                                            <p:fltVal val="0"/>
                                          </p:val>
                                        </p:tav>
                                        <p:tav tm="100000">
                                          <p:val>
                                            <p:strVal val="#ppt_h"/>
                                          </p:val>
                                        </p:tav>
                                      </p:tavLst>
                                    </p:anim>
                                    <p:animEffect transition="in" filter="fade">
                                      <p:cBhvr>
                                        <p:cTn id="97" dur="300"/>
                                        <p:tgtEl>
                                          <p:spTgt spid="43"/>
                                        </p:tgtEl>
                                      </p:cBhvr>
                                    </p:animEffect>
                                  </p:childTnLst>
                                </p:cTn>
                              </p:par>
                            </p:childTnLst>
                          </p:cTn>
                        </p:par>
                        <p:par>
                          <p:cTn id="98" fill="hold">
                            <p:stCondLst>
                              <p:cond delay="4000"/>
                            </p:stCondLst>
                            <p:childTnLst>
                              <p:par>
                                <p:cTn id="99" presetID="22" presetClass="entr" presetSubtype="4" fill="hold" grpId="0" nodeType="afterEffect">
                                  <p:stCondLst>
                                    <p:cond delay="0"/>
                                  </p:stCondLst>
                                  <p:childTnLst>
                                    <p:set>
                                      <p:cBhvr>
                                        <p:cTn id="100" dur="1" fill="hold">
                                          <p:stCondLst>
                                            <p:cond delay="0"/>
                                          </p:stCondLst>
                                        </p:cTn>
                                        <p:tgtEl>
                                          <p:spTgt spid="28"/>
                                        </p:tgtEl>
                                        <p:attrNameLst>
                                          <p:attrName>style.visibility</p:attrName>
                                        </p:attrNameLst>
                                      </p:cBhvr>
                                      <p:to>
                                        <p:strVal val="visible"/>
                                      </p:to>
                                    </p:set>
                                    <p:animEffect transition="in" filter="wipe(down)">
                                      <p:cBhvr>
                                        <p:cTn id="101" dur="500"/>
                                        <p:tgtEl>
                                          <p:spTgt spid="28"/>
                                        </p:tgtEl>
                                      </p:cBhvr>
                                    </p:animEffect>
                                  </p:childTnLst>
                                </p:cTn>
                              </p:par>
                            </p:childTnLst>
                          </p:cTn>
                        </p:par>
                        <p:par>
                          <p:cTn id="102" fill="hold">
                            <p:stCondLst>
                              <p:cond delay="4500"/>
                            </p:stCondLst>
                            <p:childTnLst>
                              <p:par>
                                <p:cTn id="103" presetID="53" presetClass="entr" presetSubtype="16" fill="hold" grpId="0" nodeType="afterEffect">
                                  <p:stCondLst>
                                    <p:cond delay="0"/>
                                  </p:stCondLst>
                                  <p:childTnLst>
                                    <p:set>
                                      <p:cBhvr>
                                        <p:cTn id="104" dur="1" fill="hold">
                                          <p:stCondLst>
                                            <p:cond delay="0"/>
                                          </p:stCondLst>
                                        </p:cTn>
                                        <p:tgtEl>
                                          <p:spTgt spid="50"/>
                                        </p:tgtEl>
                                        <p:attrNameLst>
                                          <p:attrName>style.visibility</p:attrName>
                                        </p:attrNameLst>
                                      </p:cBhvr>
                                      <p:to>
                                        <p:strVal val="visible"/>
                                      </p:to>
                                    </p:set>
                                    <p:anim calcmode="lin" valueType="num">
                                      <p:cBhvr>
                                        <p:cTn id="105" dur="300" fill="hold"/>
                                        <p:tgtEl>
                                          <p:spTgt spid="50"/>
                                        </p:tgtEl>
                                        <p:attrNameLst>
                                          <p:attrName>ppt_w</p:attrName>
                                        </p:attrNameLst>
                                      </p:cBhvr>
                                      <p:tavLst>
                                        <p:tav tm="0">
                                          <p:val>
                                            <p:fltVal val="0"/>
                                          </p:val>
                                        </p:tav>
                                        <p:tav tm="100000">
                                          <p:val>
                                            <p:strVal val="#ppt_w"/>
                                          </p:val>
                                        </p:tav>
                                      </p:tavLst>
                                    </p:anim>
                                    <p:anim calcmode="lin" valueType="num">
                                      <p:cBhvr>
                                        <p:cTn id="106" dur="300" fill="hold"/>
                                        <p:tgtEl>
                                          <p:spTgt spid="50"/>
                                        </p:tgtEl>
                                        <p:attrNameLst>
                                          <p:attrName>ppt_h</p:attrName>
                                        </p:attrNameLst>
                                      </p:cBhvr>
                                      <p:tavLst>
                                        <p:tav tm="0">
                                          <p:val>
                                            <p:fltVal val="0"/>
                                          </p:val>
                                        </p:tav>
                                        <p:tav tm="100000">
                                          <p:val>
                                            <p:strVal val="#ppt_h"/>
                                          </p:val>
                                        </p:tav>
                                      </p:tavLst>
                                    </p:anim>
                                    <p:animEffect transition="in" filter="fade">
                                      <p:cBhvr>
                                        <p:cTn id="107" dur="300"/>
                                        <p:tgtEl>
                                          <p:spTgt spid="50"/>
                                        </p:tgtEl>
                                      </p:cBhvr>
                                    </p:animEffect>
                                  </p:childTnLst>
                                </p:cTn>
                              </p:par>
                            </p:childTnLst>
                          </p:cTn>
                        </p:par>
                        <p:par>
                          <p:cTn id="108" fill="hold">
                            <p:stCondLst>
                              <p:cond delay="4800"/>
                            </p:stCondLst>
                            <p:childTnLst>
                              <p:par>
                                <p:cTn id="109" presetID="2" presetClass="entr" presetSubtype="8" fill="hold" grpId="0" nodeType="afterEffect">
                                  <p:stCondLst>
                                    <p:cond delay="0"/>
                                  </p:stCondLst>
                                  <p:childTnLst>
                                    <p:set>
                                      <p:cBhvr>
                                        <p:cTn id="110" dur="1" fill="hold">
                                          <p:stCondLst>
                                            <p:cond delay="0"/>
                                          </p:stCondLst>
                                        </p:cTn>
                                        <p:tgtEl>
                                          <p:spTgt spid="5"/>
                                        </p:tgtEl>
                                        <p:attrNameLst>
                                          <p:attrName>style.visibility</p:attrName>
                                        </p:attrNameLst>
                                      </p:cBhvr>
                                      <p:to>
                                        <p:strVal val="visible"/>
                                      </p:to>
                                    </p:set>
                                    <p:anim calcmode="lin" valueType="num">
                                      <p:cBhvr additive="base">
                                        <p:cTn id="111" dur="200" fill="hold"/>
                                        <p:tgtEl>
                                          <p:spTgt spid="5"/>
                                        </p:tgtEl>
                                        <p:attrNameLst>
                                          <p:attrName>ppt_x</p:attrName>
                                        </p:attrNameLst>
                                      </p:cBhvr>
                                      <p:tavLst>
                                        <p:tav tm="0">
                                          <p:val>
                                            <p:strVal val="0-#ppt_w/2"/>
                                          </p:val>
                                        </p:tav>
                                        <p:tav tm="100000">
                                          <p:val>
                                            <p:strVal val="#ppt_x"/>
                                          </p:val>
                                        </p:tav>
                                      </p:tavLst>
                                    </p:anim>
                                    <p:anim calcmode="lin" valueType="num">
                                      <p:cBhvr additive="base">
                                        <p:cTn id="112" dur="200" fill="hold"/>
                                        <p:tgtEl>
                                          <p:spTgt spid="5"/>
                                        </p:tgtEl>
                                        <p:attrNameLst>
                                          <p:attrName>ppt_y</p:attrName>
                                        </p:attrNameLst>
                                      </p:cBhvr>
                                      <p:tavLst>
                                        <p:tav tm="0">
                                          <p:val>
                                            <p:strVal val="#ppt_y"/>
                                          </p:val>
                                        </p:tav>
                                        <p:tav tm="100000">
                                          <p:val>
                                            <p:strVal val="#ppt_y"/>
                                          </p:val>
                                        </p:tav>
                                      </p:tavLst>
                                    </p:anim>
                                  </p:childTnLst>
                                </p:cTn>
                              </p:par>
                            </p:childTnLst>
                          </p:cTn>
                        </p:par>
                        <p:par>
                          <p:cTn id="113" fill="hold">
                            <p:stCondLst>
                              <p:cond delay="5000"/>
                            </p:stCondLst>
                            <p:childTnLst>
                              <p:par>
                                <p:cTn id="114" presetID="22" presetClass="entr" presetSubtype="4" fill="hold" grpId="0" nodeType="afterEffect">
                                  <p:stCondLst>
                                    <p:cond delay="0"/>
                                  </p:stCondLst>
                                  <p:childTnLst>
                                    <p:set>
                                      <p:cBhvr>
                                        <p:cTn id="115" dur="1" fill="hold">
                                          <p:stCondLst>
                                            <p:cond delay="0"/>
                                          </p:stCondLst>
                                        </p:cTn>
                                        <p:tgtEl>
                                          <p:spTgt spid="29"/>
                                        </p:tgtEl>
                                        <p:attrNameLst>
                                          <p:attrName>style.visibility</p:attrName>
                                        </p:attrNameLst>
                                      </p:cBhvr>
                                      <p:to>
                                        <p:strVal val="visible"/>
                                      </p:to>
                                    </p:set>
                                    <p:animEffect transition="in" filter="wipe(down)">
                                      <p:cBhvr>
                                        <p:cTn id="116" dur="300"/>
                                        <p:tgtEl>
                                          <p:spTgt spid="29"/>
                                        </p:tgtEl>
                                      </p:cBhvr>
                                    </p:animEffect>
                                  </p:childTnLst>
                                </p:cTn>
                              </p:par>
                            </p:childTnLst>
                          </p:cTn>
                        </p:par>
                        <p:par>
                          <p:cTn id="117" fill="hold">
                            <p:stCondLst>
                              <p:cond delay="5300"/>
                            </p:stCondLst>
                            <p:childTnLst>
                              <p:par>
                                <p:cTn id="118" presetID="53" presetClass="entr" presetSubtype="16" fill="hold" grpId="0" nodeType="afterEffect">
                                  <p:stCondLst>
                                    <p:cond delay="0"/>
                                  </p:stCondLst>
                                  <p:childTnLst>
                                    <p:set>
                                      <p:cBhvr>
                                        <p:cTn id="119" dur="1" fill="hold">
                                          <p:stCondLst>
                                            <p:cond delay="0"/>
                                          </p:stCondLst>
                                        </p:cTn>
                                        <p:tgtEl>
                                          <p:spTgt spid="42"/>
                                        </p:tgtEl>
                                        <p:attrNameLst>
                                          <p:attrName>style.visibility</p:attrName>
                                        </p:attrNameLst>
                                      </p:cBhvr>
                                      <p:to>
                                        <p:strVal val="visible"/>
                                      </p:to>
                                    </p:set>
                                    <p:anim calcmode="lin" valueType="num">
                                      <p:cBhvr>
                                        <p:cTn id="120" dur="300" fill="hold"/>
                                        <p:tgtEl>
                                          <p:spTgt spid="42"/>
                                        </p:tgtEl>
                                        <p:attrNameLst>
                                          <p:attrName>ppt_w</p:attrName>
                                        </p:attrNameLst>
                                      </p:cBhvr>
                                      <p:tavLst>
                                        <p:tav tm="0">
                                          <p:val>
                                            <p:fltVal val="0"/>
                                          </p:val>
                                        </p:tav>
                                        <p:tav tm="100000">
                                          <p:val>
                                            <p:strVal val="#ppt_w"/>
                                          </p:val>
                                        </p:tav>
                                      </p:tavLst>
                                    </p:anim>
                                    <p:anim calcmode="lin" valueType="num">
                                      <p:cBhvr>
                                        <p:cTn id="121" dur="300" fill="hold"/>
                                        <p:tgtEl>
                                          <p:spTgt spid="42"/>
                                        </p:tgtEl>
                                        <p:attrNameLst>
                                          <p:attrName>ppt_h</p:attrName>
                                        </p:attrNameLst>
                                      </p:cBhvr>
                                      <p:tavLst>
                                        <p:tav tm="0">
                                          <p:val>
                                            <p:fltVal val="0"/>
                                          </p:val>
                                        </p:tav>
                                        <p:tav tm="100000">
                                          <p:val>
                                            <p:strVal val="#ppt_h"/>
                                          </p:val>
                                        </p:tav>
                                      </p:tavLst>
                                    </p:anim>
                                    <p:animEffect transition="in" filter="fade">
                                      <p:cBhvr>
                                        <p:cTn id="122" dur="300"/>
                                        <p:tgtEl>
                                          <p:spTgt spid="42"/>
                                        </p:tgtEl>
                                      </p:cBhvr>
                                    </p:animEffect>
                                  </p:childTnLst>
                                </p:cTn>
                              </p:par>
                            </p:childTnLst>
                          </p:cTn>
                        </p:par>
                        <p:par>
                          <p:cTn id="123" fill="hold">
                            <p:stCondLst>
                              <p:cond delay="5600"/>
                            </p:stCondLst>
                            <p:childTnLst>
                              <p:par>
                                <p:cTn id="124" presetID="22" presetClass="entr" presetSubtype="4" fill="hold" grpId="0" nodeType="afterEffect">
                                  <p:stCondLst>
                                    <p:cond delay="0"/>
                                  </p:stCondLst>
                                  <p:childTnLst>
                                    <p:set>
                                      <p:cBhvr>
                                        <p:cTn id="125" dur="1" fill="hold">
                                          <p:stCondLst>
                                            <p:cond delay="0"/>
                                          </p:stCondLst>
                                        </p:cTn>
                                        <p:tgtEl>
                                          <p:spTgt spid="30"/>
                                        </p:tgtEl>
                                        <p:attrNameLst>
                                          <p:attrName>style.visibility</p:attrName>
                                        </p:attrNameLst>
                                      </p:cBhvr>
                                      <p:to>
                                        <p:strVal val="visible"/>
                                      </p:to>
                                    </p:set>
                                    <p:animEffect transition="in" filter="wipe(down)">
                                      <p:cBhvr>
                                        <p:cTn id="126" dur="500"/>
                                        <p:tgtEl>
                                          <p:spTgt spid="30"/>
                                        </p:tgtEl>
                                      </p:cBhvr>
                                    </p:animEffect>
                                  </p:childTnLst>
                                </p:cTn>
                              </p:par>
                            </p:childTnLst>
                          </p:cTn>
                        </p:par>
                        <p:par>
                          <p:cTn id="127" fill="hold">
                            <p:stCondLst>
                              <p:cond delay="6100"/>
                            </p:stCondLst>
                            <p:childTnLst>
                              <p:par>
                                <p:cTn id="128" presetID="53" presetClass="entr" presetSubtype="16" fill="hold" grpId="0" nodeType="afterEffect">
                                  <p:stCondLst>
                                    <p:cond delay="0"/>
                                  </p:stCondLst>
                                  <p:childTnLst>
                                    <p:set>
                                      <p:cBhvr>
                                        <p:cTn id="129" dur="1" fill="hold">
                                          <p:stCondLst>
                                            <p:cond delay="0"/>
                                          </p:stCondLst>
                                        </p:cTn>
                                        <p:tgtEl>
                                          <p:spTgt spid="51"/>
                                        </p:tgtEl>
                                        <p:attrNameLst>
                                          <p:attrName>style.visibility</p:attrName>
                                        </p:attrNameLst>
                                      </p:cBhvr>
                                      <p:to>
                                        <p:strVal val="visible"/>
                                      </p:to>
                                    </p:set>
                                    <p:anim calcmode="lin" valueType="num">
                                      <p:cBhvr>
                                        <p:cTn id="130" dur="300" fill="hold"/>
                                        <p:tgtEl>
                                          <p:spTgt spid="51"/>
                                        </p:tgtEl>
                                        <p:attrNameLst>
                                          <p:attrName>ppt_w</p:attrName>
                                        </p:attrNameLst>
                                      </p:cBhvr>
                                      <p:tavLst>
                                        <p:tav tm="0">
                                          <p:val>
                                            <p:fltVal val="0"/>
                                          </p:val>
                                        </p:tav>
                                        <p:tav tm="100000">
                                          <p:val>
                                            <p:strVal val="#ppt_w"/>
                                          </p:val>
                                        </p:tav>
                                      </p:tavLst>
                                    </p:anim>
                                    <p:anim calcmode="lin" valueType="num">
                                      <p:cBhvr>
                                        <p:cTn id="131" dur="300" fill="hold"/>
                                        <p:tgtEl>
                                          <p:spTgt spid="51"/>
                                        </p:tgtEl>
                                        <p:attrNameLst>
                                          <p:attrName>ppt_h</p:attrName>
                                        </p:attrNameLst>
                                      </p:cBhvr>
                                      <p:tavLst>
                                        <p:tav tm="0">
                                          <p:val>
                                            <p:fltVal val="0"/>
                                          </p:val>
                                        </p:tav>
                                        <p:tav tm="100000">
                                          <p:val>
                                            <p:strVal val="#ppt_h"/>
                                          </p:val>
                                        </p:tav>
                                      </p:tavLst>
                                    </p:anim>
                                    <p:animEffect transition="in" filter="fade">
                                      <p:cBhvr>
                                        <p:cTn id="132" dur="300"/>
                                        <p:tgtEl>
                                          <p:spTgt spid="51"/>
                                        </p:tgtEl>
                                      </p:cBhvr>
                                    </p:animEffect>
                                  </p:childTnLst>
                                </p:cTn>
                              </p:par>
                            </p:childTnLst>
                          </p:cTn>
                        </p:par>
                        <p:par>
                          <p:cTn id="133" fill="hold">
                            <p:stCondLst>
                              <p:cond delay="6400"/>
                            </p:stCondLst>
                            <p:childTnLst>
                              <p:par>
                                <p:cTn id="134" presetID="2" presetClass="entr" presetSubtype="8" fill="hold" grpId="0" nodeType="afterEffect">
                                  <p:stCondLst>
                                    <p:cond delay="0"/>
                                  </p:stCondLst>
                                  <p:childTnLst>
                                    <p:set>
                                      <p:cBhvr>
                                        <p:cTn id="135" dur="1" fill="hold">
                                          <p:stCondLst>
                                            <p:cond delay="0"/>
                                          </p:stCondLst>
                                        </p:cTn>
                                        <p:tgtEl>
                                          <p:spTgt spid="6"/>
                                        </p:tgtEl>
                                        <p:attrNameLst>
                                          <p:attrName>style.visibility</p:attrName>
                                        </p:attrNameLst>
                                      </p:cBhvr>
                                      <p:to>
                                        <p:strVal val="visible"/>
                                      </p:to>
                                    </p:set>
                                    <p:anim calcmode="lin" valueType="num">
                                      <p:cBhvr additive="base">
                                        <p:cTn id="136" dur="200" fill="hold"/>
                                        <p:tgtEl>
                                          <p:spTgt spid="6"/>
                                        </p:tgtEl>
                                        <p:attrNameLst>
                                          <p:attrName>ppt_x</p:attrName>
                                        </p:attrNameLst>
                                      </p:cBhvr>
                                      <p:tavLst>
                                        <p:tav tm="0">
                                          <p:val>
                                            <p:strVal val="0-#ppt_w/2"/>
                                          </p:val>
                                        </p:tav>
                                        <p:tav tm="100000">
                                          <p:val>
                                            <p:strVal val="#ppt_x"/>
                                          </p:val>
                                        </p:tav>
                                      </p:tavLst>
                                    </p:anim>
                                    <p:anim calcmode="lin" valueType="num">
                                      <p:cBhvr additive="base">
                                        <p:cTn id="137" dur="200" fill="hold"/>
                                        <p:tgtEl>
                                          <p:spTgt spid="6"/>
                                        </p:tgtEl>
                                        <p:attrNameLst>
                                          <p:attrName>ppt_y</p:attrName>
                                        </p:attrNameLst>
                                      </p:cBhvr>
                                      <p:tavLst>
                                        <p:tav tm="0">
                                          <p:val>
                                            <p:strVal val="#ppt_y"/>
                                          </p:val>
                                        </p:tav>
                                        <p:tav tm="100000">
                                          <p:val>
                                            <p:strVal val="#ppt_y"/>
                                          </p:val>
                                        </p:tav>
                                      </p:tavLst>
                                    </p:anim>
                                  </p:childTnLst>
                                </p:cTn>
                              </p:par>
                            </p:childTnLst>
                          </p:cTn>
                        </p:par>
                        <p:par>
                          <p:cTn id="138" fill="hold">
                            <p:stCondLst>
                              <p:cond delay="6600"/>
                            </p:stCondLst>
                            <p:childTnLst>
                              <p:par>
                                <p:cTn id="139" presetID="22" presetClass="entr" presetSubtype="4" fill="hold" grpId="0" nodeType="afterEffect">
                                  <p:stCondLst>
                                    <p:cond delay="0"/>
                                  </p:stCondLst>
                                  <p:childTnLst>
                                    <p:set>
                                      <p:cBhvr>
                                        <p:cTn id="140" dur="1" fill="hold">
                                          <p:stCondLst>
                                            <p:cond delay="0"/>
                                          </p:stCondLst>
                                        </p:cTn>
                                        <p:tgtEl>
                                          <p:spTgt spid="31"/>
                                        </p:tgtEl>
                                        <p:attrNameLst>
                                          <p:attrName>style.visibility</p:attrName>
                                        </p:attrNameLst>
                                      </p:cBhvr>
                                      <p:to>
                                        <p:strVal val="visible"/>
                                      </p:to>
                                    </p:set>
                                    <p:animEffect transition="in" filter="wipe(down)">
                                      <p:cBhvr>
                                        <p:cTn id="141" dur="300"/>
                                        <p:tgtEl>
                                          <p:spTgt spid="31"/>
                                        </p:tgtEl>
                                      </p:cBhvr>
                                    </p:animEffect>
                                  </p:childTnLst>
                                </p:cTn>
                              </p:par>
                            </p:childTnLst>
                          </p:cTn>
                        </p:par>
                        <p:par>
                          <p:cTn id="142" fill="hold">
                            <p:stCondLst>
                              <p:cond delay="6900"/>
                            </p:stCondLst>
                            <p:childTnLst>
                              <p:par>
                                <p:cTn id="143" presetID="53" presetClass="entr" presetSubtype="16" fill="hold" grpId="0" nodeType="afterEffect">
                                  <p:stCondLst>
                                    <p:cond delay="0"/>
                                  </p:stCondLst>
                                  <p:childTnLst>
                                    <p:set>
                                      <p:cBhvr>
                                        <p:cTn id="144" dur="1" fill="hold">
                                          <p:stCondLst>
                                            <p:cond delay="0"/>
                                          </p:stCondLst>
                                        </p:cTn>
                                        <p:tgtEl>
                                          <p:spTgt spid="44"/>
                                        </p:tgtEl>
                                        <p:attrNameLst>
                                          <p:attrName>style.visibility</p:attrName>
                                        </p:attrNameLst>
                                      </p:cBhvr>
                                      <p:to>
                                        <p:strVal val="visible"/>
                                      </p:to>
                                    </p:set>
                                    <p:anim calcmode="lin" valueType="num">
                                      <p:cBhvr>
                                        <p:cTn id="145" dur="300" fill="hold"/>
                                        <p:tgtEl>
                                          <p:spTgt spid="44"/>
                                        </p:tgtEl>
                                        <p:attrNameLst>
                                          <p:attrName>ppt_w</p:attrName>
                                        </p:attrNameLst>
                                      </p:cBhvr>
                                      <p:tavLst>
                                        <p:tav tm="0">
                                          <p:val>
                                            <p:fltVal val="0"/>
                                          </p:val>
                                        </p:tav>
                                        <p:tav tm="100000">
                                          <p:val>
                                            <p:strVal val="#ppt_w"/>
                                          </p:val>
                                        </p:tav>
                                      </p:tavLst>
                                    </p:anim>
                                    <p:anim calcmode="lin" valueType="num">
                                      <p:cBhvr>
                                        <p:cTn id="146" dur="300" fill="hold"/>
                                        <p:tgtEl>
                                          <p:spTgt spid="44"/>
                                        </p:tgtEl>
                                        <p:attrNameLst>
                                          <p:attrName>ppt_h</p:attrName>
                                        </p:attrNameLst>
                                      </p:cBhvr>
                                      <p:tavLst>
                                        <p:tav tm="0">
                                          <p:val>
                                            <p:fltVal val="0"/>
                                          </p:val>
                                        </p:tav>
                                        <p:tav tm="100000">
                                          <p:val>
                                            <p:strVal val="#ppt_h"/>
                                          </p:val>
                                        </p:tav>
                                      </p:tavLst>
                                    </p:anim>
                                    <p:animEffect transition="in" filter="fade">
                                      <p:cBhvr>
                                        <p:cTn id="147" dur="300"/>
                                        <p:tgtEl>
                                          <p:spTgt spid="44"/>
                                        </p:tgtEl>
                                      </p:cBhvr>
                                    </p:animEffect>
                                  </p:childTnLst>
                                </p:cTn>
                              </p:par>
                            </p:childTnLst>
                          </p:cTn>
                        </p:par>
                        <p:par>
                          <p:cTn id="148" fill="hold">
                            <p:stCondLst>
                              <p:cond delay="7200"/>
                            </p:stCondLst>
                            <p:childTnLst>
                              <p:par>
                                <p:cTn id="149" presetID="22" presetClass="entr" presetSubtype="4" fill="hold" grpId="0" nodeType="afterEffect">
                                  <p:stCondLst>
                                    <p:cond delay="0"/>
                                  </p:stCondLst>
                                  <p:childTnLst>
                                    <p:set>
                                      <p:cBhvr>
                                        <p:cTn id="150" dur="1" fill="hold">
                                          <p:stCondLst>
                                            <p:cond delay="0"/>
                                          </p:stCondLst>
                                        </p:cTn>
                                        <p:tgtEl>
                                          <p:spTgt spid="32"/>
                                        </p:tgtEl>
                                        <p:attrNameLst>
                                          <p:attrName>style.visibility</p:attrName>
                                        </p:attrNameLst>
                                      </p:cBhvr>
                                      <p:to>
                                        <p:strVal val="visible"/>
                                      </p:to>
                                    </p:set>
                                    <p:animEffect transition="in" filter="wipe(down)">
                                      <p:cBhvr>
                                        <p:cTn id="151" dur="500"/>
                                        <p:tgtEl>
                                          <p:spTgt spid="32"/>
                                        </p:tgtEl>
                                      </p:cBhvr>
                                    </p:animEffect>
                                  </p:childTnLst>
                                </p:cTn>
                              </p:par>
                            </p:childTnLst>
                          </p:cTn>
                        </p:par>
                        <p:par>
                          <p:cTn id="152" fill="hold">
                            <p:stCondLst>
                              <p:cond delay="7700"/>
                            </p:stCondLst>
                            <p:childTnLst>
                              <p:par>
                                <p:cTn id="153" presetID="53" presetClass="entr" presetSubtype="16" fill="hold" grpId="0" nodeType="afterEffect">
                                  <p:stCondLst>
                                    <p:cond delay="0"/>
                                  </p:stCondLst>
                                  <p:childTnLst>
                                    <p:set>
                                      <p:cBhvr>
                                        <p:cTn id="154" dur="1" fill="hold">
                                          <p:stCondLst>
                                            <p:cond delay="0"/>
                                          </p:stCondLst>
                                        </p:cTn>
                                        <p:tgtEl>
                                          <p:spTgt spid="52"/>
                                        </p:tgtEl>
                                        <p:attrNameLst>
                                          <p:attrName>style.visibility</p:attrName>
                                        </p:attrNameLst>
                                      </p:cBhvr>
                                      <p:to>
                                        <p:strVal val="visible"/>
                                      </p:to>
                                    </p:set>
                                    <p:anim calcmode="lin" valueType="num">
                                      <p:cBhvr>
                                        <p:cTn id="155" dur="300" fill="hold"/>
                                        <p:tgtEl>
                                          <p:spTgt spid="52"/>
                                        </p:tgtEl>
                                        <p:attrNameLst>
                                          <p:attrName>ppt_w</p:attrName>
                                        </p:attrNameLst>
                                      </p:cBhvr>
                                      <p:tavLst>
                                        <p:tav tm="0">
                                          <p:val>
                                            <p:fltVal val="0"/>
                                          </p:val>
                                        </p:tav>
                                        <p:tav tm="100000">
                                          <p:val>
                                            <p:strVal val="#ppt_w"/>
                                          </p:val>
                                        </p:tav>
                                      </p:tavLst>
                                    </p:anim>
                                    <p:anim calcmode="lin" valueType="num">
                                      <p:cBhvr>
                                        <p:cTn id="156" dur="300" fill="hold"/>
                                        <p:tgtEl>
                                          <p:spTgt spid="52"/>
                                        </p:tgtEl>
                                        <p:attrNameLst>
                                          <p:attrName>ppt_h</p:attrName>
                                        </p:attrNameLst>
                                      </p:cBhvr>
                                      <p:tavLst>
                                        <p:tav tm="0">
                                          <p:val>
                                            <p:fltVal val="0"/>
                                          </p:val>
                                        </p:tav>
                                        <p:tav tm="100000">
                                          <p:val>
                                            <p:strVal val="#ppt_h"/>
                                          </p:val>
                                        </p:tav>
                                      </p:tavLst>
                                    </p:anim>
                                    <p:animEffect transition="in" filter="fade">
                                      <p:cBhvr>
                                        <p:cTn id="157" dur="300"/>
                                        <p:tgtEl>
                                          <p:spTgt spid="52"/>
                                        </p:tgtEl>
                                      </p:cBhvr>
                                    </p:animEffect>
                                  </p:childTnLst>
                                </p:cTn>
                              </p:par>
                            </p:childTnLst>
                          </p:cTn>
                        </p:par>
                        <p:par>
                          <p:cTn id="158" fill="hold">
                            <p:stCondLst>
                              <p:cond delay="8000"/>
                            </p:stCondLst>
                            <p:childTnLst>
                              <p:par>
                                <p:cTn id="159" presetID="2" presetClass="entr" presetSubtype="2" fill="hold" grpId="0" nodeType="afterEffect">
                                  <p:stCondLst>
                                    <p:cond delay="0"/>
                                  </p:stCondLst>
                                  <p:childTnLst>
                                    <p:set>
                                      <p:cBhvr>
                                        <p:cTn id="160" dur="1" fill="hold">
                                          <p:stCondLst>
                                            <p:cond delay="0"/>
                                          </p:stCondLst>
                                        </p:cTn>
                                        <p:tgtEl>
                                          <p:spTgt spid="34"/>
                                        </p:tgtEl>
                                        <p:attrNameLst>
                                          <p:attrName>style.visibility</p:attrName>
                                        </p:attrNameLst>
                                      </p:cBhvr>
                                      <p:to>
                                        <p:strVal val="visible"/>
                                      </p:to>
                                    </p:set>
                                    <p:anim calcmode="lin" valueType="num">
                                      <p:cBhvr additive="base">
                                        <p:cTn id="161" dur="300" fill="hold"/>
                                        <p:tgtEl>
                                          <p:spTgt spid="34"/>
                                        </p:tgtEl>
                                        <p:attrNameLst>
                                          <p:attrName>ppt_x</p:attrName>
                                        </p:attrNameLst>
                                      </p:cBhvr>
                                      <p:tavLst>
                                        <p:tav tm="0">
                                          <p:val>
                                            <p:strVal val="1+#ppt_w/2"/>
                                          </p:val>
                                        </p:tav>
                                        <p:tav tm="100000">
                                          <p:val>
                                            <p:strVal val="#ppt_x"/>
                                          </p:val>
                                        </p:tav>
                                      </p:tavLst>
                                    </p:anim>
                                    <p:anim calcmode="lin" valueType="num">
                                      <p:cBhvr additive="base">
                                        <p:cTn id="162" dur="300" fill="hold"/>
                                        <p:tgtEl>
                                          <p:spTgt spid="34"/>
                                        </p:tgtEl>
                                        <p:attrNameLst>
                                          <p:attrName>ppt_y</p:attrName>
                                        </p:attrNameLst>
                                      </p:cBhvr>
                                      <p:tavLst>
                                        <p:tav tm="0">
                                          <p:val>
                                            <p:strVal val="#ppt_y"/>
                                          </p:val>
                                        </p:tav>
                                        <p:tav tm="100000">
                                          <p:val>
                                            <p:strVal val="#ppt_y"/>
                                          </p:val>
                                        </p:tav>
                                      </p:tavLst>
                                    </p:anim>
                                  </p:childTnLst>
                                </p:cTn>
                              </p:par>
                            </p:childTnLst>
                          </p:cTn>
                        </p:par>
                        <p:par>
                          <p:cTn id="163" fill="hold">
                            <p:stCondLst>
                              <p:cond delay="8300"/>
                            </p:stCondLst>
                            <p:childTnLst>
                              <p:par>
                                <p:cTn id="164" presetID="2" presetClass="entr" presetSubtype="2" fill="hold" grpId="0" nodeType="afterEffect">
                                  <p:stCondLst>
                                    <p:cond delay="0"/>
                                  </p:stCondLst>
                                  <p:childTnLst>
                                    <p:set>
                                      <p:cBhvr>
                                        <p:cTn id="165" dur="1" fill="hold">
                                          <p:stCondLst>
                                            <p:cond delay="0"/>
                                          </p:stCondLst>
                                        </p:cTn>
                                        <p:tgtEl>
                                          <p:spTgt spid="33"/>
                                        </p:tgtEl>
                                        <p:attrNameLst>
                                          <p:attrName>style.visibility</p:attrName>
                                        </p:attrNameLst>
                                      </p:cBhvr>
                                      <p:to>
                                        <p:strVal val="visible"/>
                                      </p:to>
                                    </p:set>
                                    <p:anim calcmode="lin" valueType="num">
                                      <p:cBhvr additive="base">
                                        <p:cTn id="166" dur="300" fill="hold"/>
                                        <p:tgtEl>
                                          <p:spTgt spid="33"/>
                                        </p:tgtEl>
                                        <p:attrNameLst>
                                          <p:attrName>ppt_x</p:attrName>
                                        </p:attrNameLst>
                                      </p:cBhvr>
                                      <p:tavLst>
                                        <p:tav tm="0">
                                          <p:val>
                                            <p:strVal val="1+#ppt_w/2"/>
                                          </p:val>
                                        </p:tav>
                                        <p:tav tm="100000">
                                          <p:val>
                                            <p:strVal val="#ppt_x"/>
                                          </p:val>
                                        </p:tav>
                                      </p:tavLst>
                                    </p:anim>
                                    <p:anim calcmode="lin" valueType="num">
                                      <p:cBhvr additive="base">
                                        <p:cTn id="167" dur="300" fill="hold"/>
                                        <p:tgtEl>
                                          <p:spTgt spid="33"/>
                                        </p:tgtEl>
                                        <p:attrNameLst>
                                          <p:attrName>ppt_y</p:attrName>
                                        </p:attrNameLst>
                                      </p:cBhvr>
                                      <p:tavLst>
                                        <p:tav tm="0">
                                          <p:val>
                                            <p:strVal val="#ppt_y"/>
                                          </p:val>
                                        </p:tav>
                                        <p:tav tm="100000">
                                          <p:val>
                                            <p:strVal val="#ppt_y"/>
                                          </p:val>
                                        </p:tav>
                                      </p:tavLst>
                                    </p:anim>
                                  </p:childTnLst>
                                </p:cTn>
                              </p:par>
                            </p:childTnLst>
                          </p:cTn>
                        </p:par>
                        <p:par>
                          <p:cTn id="168" fill="hold">
                            <p:stCondLst>
                              <p:cond delay="8600"/>
                            </p:stCondLst>
                            <p:childTnLst>
                              <p:par>
                                <p:cTn id="169" presetID="22" presetClass="entr" presetSubtype="8" fill="hold" grpId="0" nodeType="afterEffect">
                                  <p:stCondLst>
                                    <p:cond delay="0"/>
                                  </p:stCondLst>
                                  <p:childTnLst>
                                    <p:set>
                                      <p:cBhvr>
                                        <p:cTn id="170" dur="1" fill="hold">
                                          <p:stCondLst>
                                            <p:cond delay="0"/>
                                          </p:stCondLst>
                                        </p:cTn>
                                        <p:tgtEl>
                                          <p:spTgt spid="36"/>
                                        </p:tgtEl>
                                        <p:attrNameLst>
                                          <p:attrName>style.visibility</p:attrName>
                                        </p:attrNameLst>
                                      </p:cBhvr>
                                      <p:to>
                                        <p:strVal val="visible"/>
                                      </p:to>
                                    </p:set>
                                    <p:animEffect transition="in" filter="wipe(left)">
                                      <p:cBhvr>
                                        <p:cTn id="171" dur="500"/>
                                        <p:tgtEl>
                                          <p:spTgt spid="36"/>
                                        </p:tgtEl>
                                      </p:cBhvr>
                                    </p:animEffect>
                                  </p:childTnLst>
                                </p:cTn>
                              </p:par>
                            </p:childTnLst>
                          </p:cTn>
                        </p:par>
                        <p:par>
                          <p:cTn id="172" fill="hold">
                            <p:stCondLst>
                              <p:cond delay="9100"/>
                            </p:stCondLst>
                            <p:childTnLst>
                              <p:par>
                                <p:cTn id="173" presetID="22" presetClass="entr" presetSubtype="8" fill="hold" grpId="0" nodeType="afterEffect">
                                  <p:stCondLst>
                                    <p:cond delay="0"/>
                                  </p:stCondLst>
                                  <p:childTnLst>
                                    <p:set>
                                      <p:cBhvr>
                                        <p:cTn id="174" dur="1" fill="hold">
                                          <p:stCondLst>
                                            <p:cond delay="0"/>
                                          </p:stCondLst>
                                        </p:cTn>
                                        <p:tgtEl>
                                          <p:spTgt spid="35"/>
                                        </p:tgtEl>
                                        <p:attrNameLst>
                                          <p:attrName>style.visibility</p:attrName>
                                        </p:attrNameLst>
                                      </p:cBhvr>
                                      <p:to>
                                        <p:strVal val="visible"/>
                                      </p:to>
                                    </p:set>
                                    <p:animEffect transition="in" filter="wipe(left)">
                                      <p:cBhvr>
                                        <p:cTn id="175" dur="500"/>
                                        <p:tgtEl>
                                          <p:spTgt spid="35"/>
                                        </p:tgtEl>
                                      </p:cBhvr>
                                    </p:animEffect>
                                  </p:childTnLst>
                                </p:cTn>
                              </p:par>
                            </p:childTnLst>
                          </p:cTn>
                        </p:par>
                        <p:par>
                          <p:cTn id="176" fill="hold">
                            <p:stCondLst>
                              <p:cond delay="9600"/>
                            </p:stCondLst>
                            <p:childTnLst>
                              <p:par>
                                <p:cTn id="177" presetID="22" presetClass="entr" presetSubtype="8" fill="hold" grpId="0" nodeType="afterEffect">
                                  <p:stCondLst>
                                    <p:cond delay="0"/>
                                  </p:stCondLst>
                                  <p:childTnLst>
                                    <p:set>
                                      <p:cBhvr>
                                        <p:cTn id="178" dur="1" fill="hold">
                                          <p:stCondLst>
                                            <p:cond delay="0"/>
                                          </p:stCondLst>
                                        </p:cTn>
                                        <p:tgtEl>
                                          <p:spTgt spid="39"/>
                                        </p:tgtEl>
                                        <p:attrNameLst>
                                          <p:attrName>style.visibility</p:attrName>
                                        </p:attrNameLst>
                                      </p:cBhvr>
                                      <p:to>
                                        <p:strVal val="visible"/>
                                      </p:to>
                                    </p:set>
                                    <p:animEffect transition="in" filter="wipe(left)">
                                      <p:cBhvr>
                                        <p:cTn id="179" dur="500"/>
                                        <p:tgtEl>
                                          <p:spTgt spid="39"/>
                                        </p:tgtEl>
                                      </p:cBhvr>
                                    </p:animEffect>
                                  </p:childTnLst>
                                </p:cTn>
                              </p:par>
                            </p:childTnLst>
                          </p:cTn>
                        </p:par>
                        <p:par>
                          <p:cTn id="180" fill="hold">
                            <p:stCondLst>
                              <p:cond delay="10100"/>
                            </p:stCondLst>
                            <p:childTnLst>
                              <p:par>
                                <p:cTn id="181" presetID="22" presetClass="entr" presetSubtype="4" fill="hold" grpId="0" nodeType="afterEffect">
                                  <p:stCondLst>
                                    <p:cond delay="0"/>
                                  </p:stCondLst>
                                  <p:childTnLst>
                                    <p:set>
                                      <p:cBhvr>
                                        <p:cTn id="182" dur="1" fill="hold">
                                          <p:stCondLst>
                                            <p:cond delay="0"/>
                                          </p:stCondLst>
                                        </p:cTn>
                                        <p:tgtEl>
                                          <p:spTgt spid="53"/>
                                        </p:tgtEl>
                                        <p:attrNameLst>
                                          <p:attrName>style.visibility</p:attrName>
                                        </p:attrNameLst>
                                      </p:cBhvr>
                                      <p:to>
                                        <p:strVal val="visible"/>
                                      </p:to>
                                    </p:set>
                                    <p:animEffect transition="in" filter="wipe(down)">
                                      <p:cBhvr>
                                        <p:cTn id="183" dur="500"/>
                                        <p:tgtEl>
                                          <p:spTgt spid="53"/>
                                        </p:tgtEl>
                                      </p:cBhvr>
                                    </p:animEffect>
                                  </p:childTnLst>
                                </p:cTn>
                              </p:par>
                            </p:childTnLst>
                          </p:cTn>
                        </p:par>
                        <p:par>
                          <p:cTn id="184" fill="hold">
                            <p:stCondLst>
                              <p:cond delay="10600"/>
                            </p:stCondLst>
                            <p:childTnLst>
                              <p:par>
                                <p:cTn id="185" presetID="22" presetClass="entr" presetSubtype="8" fill="hold" grpId="0" nodeType="afterEffect">
                                  <p:stCondLst>
                                    <p:cond delay="0"/>
                                  </p:stCondLst>
                                  <p:childTnLst>
                                    <p:set>
                                      <p:cBhvr>
                                        <p:cTn id="186" dur="1" fill="hold">
                                          <p:stCondLst>
                                            <p:cond delay="0"/>
                                          </p:stCondLst>
                                        </p:cTn>
                                        <p:tgtEl>
                                          <p:spTgt spid="40"/>
                                        </p:tgtEl>
                                        <p:attrNameLst>
                                          <p:attrName>style.visibility</p:attrName>
                                        </p:attrNameLst>
                                      </p:cBhvr>
                                      <p:to>
                                        <p:strVal val="visible"/>
                                      </p:to>
                                    </p:set>
                                    <p:animEffect transition="in" filter="wipe(left)">
                                      <p:cBhvr>
                                        <p:cTn id="187" dur="500"/>
                                        <p:tgtEl>
                                          <p:spTgt spid="40"/>
                                        </p:tgtEl>
                                      </p:cBhvr>
                                    </p:animEffect>
                                  </p:childTnLst>
                                </p:cTn>
                              </p:par>
                            </p:childTnLst>
                          </p:cTn>
                        </p:par>
                        <p:par>
                          <p:cTn id="188" fill="hold">
                            <p:stCondLst>
                              <p:cond delay="11100"/>
                            </p:stCondLst>
                            <p:childTnLst>
                              <p:par>
                                <p:cTn id="189" presetID="22" presetClass="entr" presetSubtype="4" fill="hold" grpId="0" nodeType="afterEffect">
                                  <p:stCondLst>
                                    <p:cond delay="0"/>
                                  </p:stCondLst>
                                  <p:childTnLst>
                                    <p:set>
                                      <p:cBhvr>
                                        <p:cTn id="190" dur="1" fill="hold">
                                          <p:stCondLst>
                                            <p:cond delay="0"/>
                                          </p:stCondLst>
                                        </p:cTn>
                                        <p:tgtEl>
                                          <p:spTgt spid="54"/>
                                        </p:tgtEl>
                                        <p:attrNameLst>
                                          <p:attrName>style.visibility</p:attrName>
                                        </p:attrNameLst>
                                      </p:cBhvr>
                                      <p:to>
                                        <p:strVal val="visible"/>
                                      </p:to>
                                    </p:set>
                                    <p:animEffect transition="in" filter="wipe(down)">
                                      <p:cBhvr>
                                        <p:cTn id="191"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5" grpId="0"/>
      <p:bldP spid="4" grpId="0"/>
      <p:bldP spid="5" grpId="0"/>
      <p:bldP spid="6" grpId="0"/>
      <p:bldP spid="7" grpId="0"/>
      <p:bldP spid="8" grpId="0"/>
      <p:bldP spid="9" grpId="0"/>
      <p:bldP spid="10" grpId="0"/>
      <p:bldP spid="11" grpId="0"/>
      <p:bldP spid="12" grpId="0"/>
      <p:bldP spid="23" grpId="0"/>
      <p:bldP spid="24" grpId="0"/>
      <p:bldP spid="25" grpId="0" animBg="1"/>
      <p:bldP spid="26" grpId="0" animBg="1"/>
      <p:bldP spid="27" grpId="0" animBg="1"/>
      <p:bldP spid="28" grpId="0" animBg="1"/>
      <p:bldP spid="29" grpId="0" animBg="1"/>
      <p:bldP spid="30" grpId="0" animBg="1"/>
      <p:bldP spid="31" grpId="0" animBg="1"/>
      <p:bldP spid="32" grpId="0" animBg="1"/>
      <p:bldP spid="33" grpId="0"/>
      <p:bldP spid="34" grpId="0"/>
      <p:bldP spid="35" grpId="0"/>
      <p:bldP spid="36" grpId="0"/>
      <p:bldP spid="39" grpId="0"/>
      <p:bldP spid="40" grpId="0"/>
      <p:bldP spid="42" grpId="0"/>
      <p:bldP spid="43" grpId="0"/>
      <p:bldP spid="44" grpId="0"/>
      <p:bldP spid="48" grpId="0"/>
      <p:bldP spid="49" grpId="0"/>
      <p:bldP spid="50" grpId="0"/>
      <p:bldP spid="51" grpId="0"/>
      <p:bldP spid="52" grpId="0"/>
      <p:bldP spid="53" grpId="0" animBg="1"/>
      <p:bldP spid="54" grpId="0" animBg="1"/>
      <p:bldP spid="6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Documents and Settings\Administrator\桌面\200881375359211_2.jpg"/>
          <p:cNvPicPr>
            <a:picLocks noChangeAspect="1" noChangeArrowheads="1"/>
          </p:cNvPicPr>
          <p:nvPr/>
        </p:nvPicPr>
        <p:blipFill>
          <a:blip r:embed="rId3" cstate="print"/>
          <a:stretch>
            <a:fillRect/>
          </a:stretch>
        </p:blipFill>
        <p:spPr bwMode="auto">
          <a:xfrm>
            <a:off x="1355792" y="1378328"/>
            <a:ext cx="2268253" cy="1510178"/>
          </a:xfrm>
          <a:prstGeom prst="snip2DiagRect">
            <a:avLst/>
          </a:prstGeom>
          <a:noFill/>
          <a:extLst>
            <a:ext uri="{909E8E84-426E-40DD-AFC4-6F175D3DCCD1}">
              <a14:hiddenFill xmlns:a14="http://schemas.microsoft.com/office/drawing/2010/main">
                <a:solidFill>
                  <a:srgbClr val="FFFFFF"/>
                </a:solidFill>
              </a14:hiddenFill>
            </a:ext>
          </a:extLst>
        </p:spPr>
      </p:pic>
      <p:pic>
        <p:nvPicPr>
          <p:cNvPr id="100" name="Picture 2" descr="C:\Documents and Settings\Administrator\桌面\200881375359211_2.jpg"/>
          <p:cNvPicPr>
            <a:picLocks noChangeAspect="1" noChangeArrowheads="1"/>
          </p:cNvPicPr>
          <p:nvPr/>
        </p:nvPicPr>
        <p:blipFill>
          <a:blip r:embed="rId4" cstate="print"/>
          <a:stretch>
            <a:fillRect/>
          </a:stretch>
        </p:blipFill>
        <p:spPr bwMode="auto">
          <a:xfrm>
            <a:off x="5436095" y="1381813"/>
            <a:ext cx="2268253" cy="1499882"/>
          </a:xfrm>
          <a:prstGeom prst="snip2DiagRect">
            <a:avLst/>
          </a:prstGeom>
          <a:noFill/>
          <a:extLst>
            <a:ext uri="{909E8E84-426E-40DD-AFC4-6F175D3DCCD1}">
              <a14:hiddenFill xmlns:a14="http://schemas.microsoft.com/office/drawing/2010/main">
                <a:solidFill>
                  <a:srgbClr val="FFFFFF"/>
                </a:solidFill>
              </a14:hiddenFill>
            </a:ext>
          </a:extLst>
        </p:spPr>
      </p:pic>
      <p:grpSp>
        <p:nvGrpSpPr>
          <p:cNvPr id="2" name="Group 66"/>
          <p:cNvGrpSpPr>
            <a:grpSpLocks/>
          </p:cNvGrpSpPr>
          <p:nvPr/>
        </p:nvGrpSpPr>
        <p:grpSpPr bwMode="auto">
          <a:xfrm>
            <a:off x="1175147" y="3441971"/>
            <a:ext cx="2605088" cy="1119533"/>
            <a:chOff x="1599036" y="3511306"/>
            <a:chExt cx="3473752" cy="1492623"/>
          </a:xfrm>
        </p:grpSpPr>
        <p:grpSp>
          <p:nvGrpSpPr>
            <p:cNvPr id="3" name="Group 67"/>
            <p:cNvGrpSpPr>
              <a:grpSpLocks/>
            </p:cNvGrpSpPr>
            <p:nvPr/>
          </p:nvGrpSpPr>
          <p:grpSpPr bwMode="auto">
            <a:xfrm>
              <a:off x="1900598" y="3511306"/>
              <a:ext cx="3172190" cy="1492623"/>
              <a:chOff x="1900598" y="3578541"/>
              <a:chExt cx="3304598" cy="1492623"/>
            </a:xfrm>
          </p:grpSpPr>
          <p:sp>
            <p:nvSpPr>
              <p:cNvPr id="74" name="Rectangle 73"/>
              <p:cNvSpPr/>
              <p:nvPr/>
            </p:nvSpPr>
            <p:spPr>
              <a:xfrm>
                <a:off x="1900691" y="3578541"/>
                <a:ext cx="3304505" cy="26835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75" name="Rectangle 74"/>
              <p:cNvSpPr/>
              <p:nvPr/>
            </p:nvSpPr>
            <p:spPr>
              <a:xfrm>
                <a:off x="1900691" y="3977104"/>
                <a:ext cx="3304505" cy="26835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76" name="Rectangle 75"/>
              <p:cNvSpPr/>
              <p:nvPr/>
            </p:nvSpPr>
            <p:spPr>
              <a:xfrm>
                <a:off x="1900691" y="4397896"/>
                <a:ext cx="3304505" cy="26835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77" name="Rectangle 76"/>
              <p:cNvSpPr/>
              <p:nvPr/>
            </p:nvSpPr>
            <p:spPr>
              <a:xfrm>
                <a:off x="1900691" y="4802810"/>
                <a:ext cx="3304505" cy="26835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grpSp>
        <p:grpSp>
          <p:nvGrpSpPr>
            <p:cNvPr id="4" name="Group 68"/>
            <p:cNvGrpSpPr>
              <a:grpSpLocks/>
            </p:cNvGrpSpPr>
            <p:nvPr/>
          </p:nvGrpSpPr>
          <p:grpSpPr bwMode="auto">
            <a:xfrm>
              <a:off x="1599036" y="3529050"/>
              <a:ext cx="259645" cy="1440512"/>
              <a:chOff x="1599036" y="3529050"/>
              <a:chExt cx="259645" cy="1440512"/>
            </a:xfrm>
          </p:grpSpPr>
          <p:sp>
            <p:nvSpPr>
              <p:cNvPr id="70" name="Shape 2102"/>
              <p:cNvSpPr/>
              <p:nvPr/>
            </p:nvSpPr>
            <p:spPr>
              <a:xfrm>
                <a:off x="1611737" y="4381473"/>
                <a:ext cx="247672" cy="198488"/>
              </a:xfrm>
              <a:custGeom>
                <a:avLst/>
                <a:gdLst/>
                <a:ahLst/>
                <a:cxnLst>
                  <a:cxn ang="0">
                    <a:pos x="wd2" y="hd2"/>
                  </a:cxn>
                  <a:cxn ang="5400000">
                    <a:pos x="wd2" y="hd2"/>
                  </a:cxn>
                  <a:cxn ang="10800000">
                    <a:pos x="wd2" y="hd2"/>
                  </a:cxn>
                  <a:cxn ang="16200000">
                    <a:pos x="wd2" y="hd2"/>
                  </a:cxn>
                </a:cxnLst>
                <a:rect l="0" t="0" r="r" b="b"/>
                <a:pathLst>
                  <a:path w="21600" h="21600" extrusionOk="0">
                    <a:moveTo>
                      <a:pt x="18143" y="10800"/>
                    </a:moveTo>
                    <a:cubicBezTo>
                      <a:pt x="17065" y="10800"/>
                      <a:pt x="16800" y="11898"/>
                      <a:pt x="16709" y="12419"/>
                    </a:cubicBezTo>
                    <a:cubicBezTo>
                      <a:pt x="16115" y="15817"/>
                      <a:pt x="13696" y="18359"/>
                      <a:pt x="10800" y="18359"/>
                    </a:cubicBezTo>
                    <a:cubicBezTo>
                      <a:pt x="9130" y="18359"/>
                      <a:pt x="7618" y="17514"/>
                      <a:pt x="6524" y="16146"/>
                    </a:cubicBezTo>
                    <a:cubicBezTo>
                      <a:pt x="6018" y="15513"/>
                      <a:pt x="5198" y="15513"/>
                      <a:pt x="4691" y="16146"/>
                    </a:cubicBezTo>
                    <a:cubicBezTo>
                      <a:pt x="4185" y="16779"/>
                      <a:pt x="4185" y="17804"/>
                      <a:pt x="4691" y="18437"/>
                    </a:cubicBezTo>
                    <a:cubicBezTo>
                      <a:pt x="6255" y="20391"/>
                      <a:pt x="8415" y="21600"/>
                      <a:pt x="10800" y="21600"/>
                    </a:cubicBezTo>
                    <a:cubicBezTo>
                      <a:pt x="14669" y="21600"/>
                      <a:pt x="17943" y="18421"/>
                      <a:pt x="19043" y="14039"/>
                    </a:cubicBezTo>
                    <a:lnTo>
                      <a:pt x="21600" y="14039"/>
                    </a:lnTo>
                    <a:lnTo>
                      <a:pt x="21600" y="10800"/>
                    </a:lnTo>
                    <a:cubicBezTo>
                      <a:pt x="21600" y="10800"/>
                      <a:pt x="18143" y="10800"/>
                      <a:pt x="18143" y="10800"/>
                    </a:cubicBezTo>
                    <a:close/>
                    <a:moveTo>
                      <a:pt x="4891" y="9180"/>
                    </a:moveTo>
                    <a:cubicBezTo>
                      <a:pt x="5484" y="5783"/>
                      <a:pt x="7904" y="3240"/>
                      <a:pt x="10800" y="3240"/>
                    </a:cubicBezTo>
                    <a:cubicBezTo>
                      <a:pt x="12470" y="3240"/>
                      <a:pt x="13982" y="4086"/>
                      <a:pt x="15076" y="5454"/>
                    </a:cubicBezTo>
                    <a:cubicBezTo>
                      <a:pt x="15582" y="6086"/>
                      <a:pt x="16404" y="6086"/>
                      <a:pt x="16909" y="5454"/>
                    </a:cubicBezTo>
                    <a:cubicBezTo>
                      <a:pt x="17415" y="4821"/>
                      <a:pt x="17415" y="3796"/>
                      <a:pt x="16909" y="3163"/>
                    </a:cubicBezTo>
                    <a:cubicBezTo>
                      <a:pt x="15346" y="1209"/>
                      <a:pt x="13186" y="0"/>
                      <a:pt x="10800" y="0"/>
                    </a:cubicBezTo>
                    <a:cubicBezTo>
                      <a:pt x="6931" y="0"/>
                      <a:pt x="3658" y="3178"/>
                      <a:pt x="2557" y="7560"/>
                    </a:cubicBezTo>
                    <a:lnTo>
                      <a:pt x="0" y="7560"/>
                    </a:lnTo>
                    <a:lnTo>
                      <a:pt x="0" y="10800"/>
                    </a:lnTo>
                    <a:lnTo>
                      <a:pt x="3457" y="10800"/>
                    </a:lnTo>
                    <a:cubicBezTo>
                      <a:pt x="4535" y="10800"/>
                      <a:pt x="4800" y="9702"/>
                      <a:pt x="4891" y="9180"/>
                    </a:cubicBezTo>
                    <a:close/>
                    <a:moveTo>
                      <a:pt x="7343" y="10800"/>
                    </a:moveTo>
                    <a:cubicBezTo>
                      <a:pt x="7343" y="13185"/>
                      <a:pt x="8891" y="15120"/>
                      <a:pt x="10800" y="15120"/>
                    </a:cubicBezTo>
                    <a:cubicBezTo>
                      <a:pt x="12709" y="15120"/>
                      <a:pt x="14255" y="13185"/>
                      <a:pt x="14255" y="10800"/>
                    </a:cubicBezTo>
                    <a:cubicBezTo>
                      <a:pt x="14255" y="8415"/>
                      <a:pt x="12709" y="6480"/>
                      <a:pt x="10800" y="6480"/>
                    </a:cubicBezTo>
                    <a:cubicBezTo>
                      <a:pt x="8891" y="6480"/>
                      <a:pt x="7343" y="8415"/>
                      <a:pt x="7343" y="10800"/>
                    </a:cubicBezTo>
                    <a:close/>
                  </a:path>
                </a:pathLst>
              </a:custGeom>
              <a:solidFill>
                <a:schemeClr val="bg1">
                  <a:lumMod val="65000"/>
                </a:schemeClr>
              </a:solidFill>
              <a:ln w="12700" cap="flat">
                <a:noFill/>
                <a:miter lim="400000"/>
              </a:ln>
              <a:effectLst/>
            </p:spPr>
            <p:txBody>
              <a:bodyPr lIns="38100" tIns="38100" rIns="38100" bIns="38100" anchor="ctr"/>
              <a:lstStyle/>
              <a:p>
                <a:pPr defTabSz="685783">
                  <a:defRPr sz="3200">
                    <a:solidFill>
                      <a:srgbClr val="FFFFFF"/>
                    </a:solidFill>
                    <a:latin typeface="Helvetica Light"/>
                    <a:ea typeface="Helvetica Light"/>
                    <a:cs typeface="Helvetica Light"/>
                    <a:sym typeface="Helvetica Light"/>
                  </a:defRPr>
                </a:pPr>
                <a:endParaRPr sz="2400">
                  <a:solidFill>
                    <a:srgbClr val="FFFFFF"/>
                  </a:solidFill>
                  <a:latin typeface="Helvetica Light"/>
                  <a:ea typeface="Helvetica Light"/>
                  <a:cs typeface="Helvetica Light"/>
                  <a:sym typeface="Helvetica Light"/>
                </a:endParaRPr>
              </a:p>
            </p:txBody>
          </p:sp>
          <p:sp>
            <p:nvSpPr>
              <p:cNvPr id="71" name="Freeform 70"/>
              <p:cNvSpPr>
                <a:spLocks noEditPoints="1"/>
              </p:cNvSpPr>
              <p:nvPr/>
            </p:nvSpPr>
            <p:spPr bwMode="auto">
              <a:xfrm>
                <a:off x="1599036" y="3528773"/>
                <a:ext cx="206393" cy="231833"/>
              </a:xfrm>
              <a:custGeom>
                <a:avLst/>
                <a:gdLst>
                  <a:gd name="T0" fmla="*/ 300 w 320"/>
                  <a:gd name="T1" fmla="*/ 0 h 360"/>
                  <a:gd name="T2" fmla="*/ 256 w 320"/>
                  <a:gd name="T3" fmla="*/ 0 h 360"/>
                  <a:gd name="T4" fmla="*/ 240 w 320"/>
                  <a:gd name="T5" fmla="*/ 20 h 360"/>
                  <a:gd name="T6" fmla="*/ 240 w 320"/>
                  <a:gd name="T7" fmla="*/ 360 h 360"/>
                  <a:gd name="T8" fmla="*/ 320 w 320"/>
                  <a:gd name="T9" fmla="*/ 360 h 360"/>
                  <a:gd name="T10" fmla="*/ 320 w 320"/>
                  <a:gd name="T11" fmla="*/ 20 h 360"/>
                  <a:gd name="T12" fmla="*/ 300 w 320"/>
                  <a:gd name="T13" fmla="*/ 0 h 360"/>
                  <a:gd name="T14" fmla="*/ 180 w 320"/>
                  <a:gd name="T15" fmla="*/ 120 h 360"/>
                  <a:gd name="T16" fmla="*/ 136 w 320"/>
                  <a:gd name="T17" fmla="*/ 120 h 360"/>
                  <a:gd name="T18" fmla="*/ 120 w 320"/>
                  <a:gd name="T19" fmla="*/ 140 h 360"/>
                  <a:gd name="T20" fmla="*/ 120 w 320"/>
                  <a:gd name="T21" fmla="*/ 360 h 360"/>
                  <a:gd name="T22" fmla="*/ 200 w 320"/>
                  <a:gd name="T23" fmla="*/ 360 h 360"/>
                  <a:gd name="T24" fmla="*/ 200 w 320"/>
                  <a:gd name="T25" fmla="*/ 140 h 360"/>
                  <a:gd name="T26" fmla="*/ 180 w 320"/>
                  <a:gd name="T27" fmla="*/ 120 h 360"/>
                  <a:gd name="T28" fmla="*/ 60 w 320"/>
                  <a:gd name="T29" fmla="*/ 240 h 360"/>
                  <a:gd name="T30" fmla="*/ 16 w 320"/>
                  <a:gd name="T31" fmla="*/ 240 h 360"/>
                  <a:gd name="T32" fmla="*/ 0 w 320"/>
                  <a:gd name="T33" fmla="*/ 260 h 360"/>
                  <a:gd name="T34" fmla="*/ 0 w 320"/>
                  <a:gd name="T35" fmla="*/ 360 h 360"/>
                  <a:gd name="T36" fmla="*/ 80 w 320"/>
                  <a:gd name="T37" fmla="*/ 360 h 360"/>
                  <a:gd name="T38" fmla="*/ 80 w 320"/>
                  <a:gd name="T39" fmla="*/ 260 h 360"/>
                  <a:gd name="T40" fmla="*/ 60 w 320"/>
                  <a:gd name="T41"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36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bg1">
                  <a:lumMod val="65000"/>
                </a:schemeClr>
              </a:solidFill>
              <a:ln>
                <a:noFill/>
              </a:ln>
            </p:spPr>
            <p:txBody>
              <a:bodyPr/>
              <a:lstStyle/>
              <a:p>
                <a:pPr defTabSz="685783">
                  <a:defRPr/>
                </a:pPr>
                <a:endParaRPr lang="en-US" dirty="0">
                  <a:solidFill>
                    <a:schemeClr val="bg1"/>
                  </a:solidFill>
                  <a:latin typeface="+mn-lt"/>
                </a:endParaRPr>
              </a:p>
            </p:txBody>
          </p:sp>
          <p:sp>
            <p:nvSpPr>
              <p:cNvPr id="72" name="Shape 731"/>
              <p:cNvSpPr/>
              <p:nvPr/>
            </p:nvSpPr>
            <p:spPr>
              <a:xfrm>
                <a:off x="1638727" y="3959092"/>
                <a:ext cx="166703" cy="208015"/>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cubicBezTo>
                      <a:pt x="4836" y="0"/>
                      <a:pt x="0" y="1447"/>
                      <a:pt x="0" y="3231"/>
                    </a:cubicBezTo>
                    <a:lnTo>
                      <a:pt x="0" y="4776"/>
                    </a:lnTo>
                    <a:cubicBezTo>
                      <a:pt x="0" y="6669"/>
                      <a:pt x="4836" y="8203"/>
                      <a:pt x="10799" y="8203"/>
                    </a:cubicBezTo>
                    <a:cubicBezTo>
                      <a:pt x="16764" y="8203"/>
                      <a:pt x="21600" y="6669"/>
                      <a:pt x="21600" y="4776"/>
                    </a:cubicBezTo>
                    <a:lnTo>
                      <a:pt x="21600" y="3231"/>
                    </a:lnTo>
                    <a:cubicBezTo>
                      <a:pt x="21600" y="1447"/>
                      <a:pt x="16764" y="0"/>
                      <a:pt x="10799" y="0"/>
                    </a:cubicBezTo>
                    <a:close/>
                    <a:moveTo>
                      <a:pt x="21195" y="8008"/>
                    </a:moveTo>
                    <a:cubicBezTo>
                      <a:pt x="19915" y="9488"/>
                      <a:pt x="15746" y="10572"/>
                      <a:pt x="10799" y="10572"/>
                    </a:cubicBezTo>
                    <a:cubicBezTo>
                      <a:pt x="5856" y="10572"/>
                      <a:pt x="1685" y="9488"/>
                      <a:pt x="405" y="8008"/>
                    </a:cubicBezTo>
                    <a:cubicBezTo>
                      <a:pt x="141" y="7702"/>
                      <a:pt x="0" y="7868"/>
                      <a:pt x="0" y="8007"/>
                    </a:cubicBezTo>
                    <a:cubicBezTo>
                      <a:pt x="0" y="8144"/>
                      <a:pt x="0" y="10898"/>
                      <a:pt x="0" y="10898"/>
                    </a:cubicBezTo>
                    <a:cubicBezTo>
                      <a:pt x="0" y="13061"/>
                      <a:pt x="4836" y="14814"/>
                      <a:pt x="10799" y="14814"/>
                    </a:cubicBezTo>
                    <a:cubicBezTo>
                      <a:pt x="16764" y="14814"/>
                      <a:pt x="21600" y="13061"/>
                      <a:pt x="21600" y="10898"/>
                    </a:cubicBezTo>
                    <a:cubicBezTo>
                      <a:pt x="21600" y="10898"/>
                      <a:pt x="21600" y="8144"/>
                      <a:pt x="21600" y="8007"/>
                    </a:cubicBezTo>
                    <a:cubicBezTo>
                      <a:pt x="21600" y="7868"/>
                      <a:pt x="21459" y="7702"/>
                      <a:pt x="21195" y="8008"/>
                    </a:cubicBezTo>
                    <a:close/>
                    <a:moveTo>
                      <a:pt x="21176" y="14285"/>
                    </a:moveTo>
                    <a:cubicBezTo>
                      <a:pt x="19876" y="15959"/>
                      <a:pt x="15722" y="17184"/>
                      <a:pt x="10799" y="17184"/>
                    </a:cubicBezTo>
                    <a:cubicBezTo>
                      <a:pt x="5878" y="17184"/>
                      <a:pt x="1724" y="15959"/>
                      <a:pt x="424" y="14285"/>
                    </a:cubicBezTo>
                    <a:cubicBezTo>
                      <a:pt x="147" y="13932"/>
                      <a:pt x="0" y="14121"/>
                      <a:pt x="0" y="14297"/>
                    </a:cubicBezTo>
                    <a:cubicBezTo>
                      <a:pt x="0" y="14472"/>
                      <a:pt x="0" y="16754"/>
                      <a:pt x="0" y="16754"/>
                    </a:cubicBezTo>
                    <a:cubicBezTo>
                      <a:pt x="0" y="19133"/>
                      <a:pt x="4836" y="21600"/>
                      <a:pt x="10799" y="21600"/>
                    </a:cubicBezTo>
                    <a:cubicBezTo>
                      <a:pt x="16764" y="21600"/>
                      <a:pt x="21600" y="19133"/>
                      <a:pt x="21600" y="16754"/>
                    </a:cubicBezTo>
                    <a:cubicBezTo>
                      <a:pt x="21600" y="16754"/>
                      <a:pt x="21600" y="14472"/>
                      <a:pt x="21600" y="14297"/>
                    </a:cubicBezTo>
                    <a:cubicBezTo>
                      <a:pt x="21600" y="14121"/>
                      <a:pt x="21453" y="13932"/>
                      <a:pt x="21176" y="14285"/>
                    </a:cubicBezTo>
                    <a:close/>
                  </a:path>
                </a:pathLst>
              </a:custGeom>
              <a:solidFill>
                <a:schemeClr val="bg1">
                  <a:lumMod val="65000"/>
                </a:schemeClr>
              </a:solidFill>
              <a:ln w="12700" cap="flat">
                <a:noFill/>
                <a:miter lim="400000"/>
              </a:ln>
              <a:effectLst/>
            </p:spPr>
            <p:txBody>
              <a:bodyPr lIns="38100" tIns="38100" rIns="38100" bIns="38100" anchor="ctr"/>
              <a:lstStyle/>
              <a:p>
                <a:pPr defTabSz="685783">
                  <a:defRPr sz="3100" b="1">
                    <a:latin typeface="Kontrapunkt Bob Bold"/>
                    <a:ea typeface="Kontrapunkt Bob Bold"/>
                    <a:cs typeface="Kontrapunkt Bob Bold"/>
                    <a:sym typeface="Kontrapunkt Bob Bold"/>
                  </a:defRPr>
                </a:pPr>
                <a:endParaRPr sz="2300" b="1">
                  <a:latin typeface="Kontrapunkt Bob Bold"/>
                  <a:ea typeface="Kontrapunkt Bob Bold"/>
                  <a:cs typeface="Kontrapunkt Bob Bold"/>
                  <a:sym typeface="Kontrapunkt Bob Bold"/>
                </a:endParaRPr>
              </a:p>
            </p:txBody>
          </p:sp>
          <p:sp>
            <p:nvSpPr>
              <p:cNvPr id="73" name="Freeform 72"/>
              <p:cNvSpPr>
                <a:spLocks/>
              </p:cNvSpPr>
              <p:nvPr/>
            </p:nvSpPr>
            <p:spPr bwMode="auto">
              <a:xfrm>
                <a:off x="1629201" y="4795915"/>
                <a:ext cx="212744" cy="173080"/>
              </a:xfrm>
              <a:custGeom>
                <a:avLst/>
                <a:gdLst>
                  <a:gd name="T0" fmla="*/ 307 w 382"/>
                  <a:gd name="T1" fmla="*/ 135 h 312"/>
                  <a:gd name="T2" fmla="*/ 362 w 382"/>
                  <a:gd name="T3" fmla="*/ 71 h 312"/>
                  <a:gd name="T4" fmla="*/ 238 w 382"/>
                  <a:gd name="T5" fmla="*/ 25 h 312"/>
                  <a:gd name="T6" fmla="*/ 229 w 382"/>
                  <a:gd name="T7" fmla="*/ 19 h 312"/>
                  <a:gd name="T8" fmla="*/ 229 w 382"/>
                  <a:gd name="T9" fmla="*/ 134 h 312"/>
                  <a:gd name="T10" fmla="*/ 180 w 382"/>
                  <a:gd name="T11" fmla="*/ 214 h 312"/>
                  <a:gd name="T12" fmla="*/ 86 w 382"/>
                  <a:gd name="T13" fmla="*/ 189 h 312"/>
                  <a:gd name="T14" fmla="*/ 129 w 382"/>
                  <a:gd name="T15" fmla="*/ 97 h 312"/>
                  <a:gd name="T16" fmla="*/ 190 w 382"/>
                  <a:gd name="T17" fmla="*/ 93 h 312"/>
                  <a:gd name="T18" fmla="*/ 190 w 382"/>
                  <a:gd name="T19" fmla="*/ 4 h 312"/>
                  <a:gd name="T20" fmla="*/ 154 w 382"/>
                  <a:gd name="T21" fmla="*/ 0 h 312"/>
                  <a:gd name="T22" fmla="*/ 0 w 382"/>
                  <a:gd name="T23" fmla="*/ 156 h 312"/>
                  <a:gd name="T24" fmla="*/ 154 w 382"/>
                  <a:gd name="T25" fmla="*/ 312 h 312"/>
                  <a:gd name="T26" fmla="*/ 308 w 382"/>
                  <a:gd name="T27" fmla="*/ 156 h 312"/>
                  <a:gd name="T28" fmla="*/ 307 w 382"/>
                  <a:gd name="T29" fmla="*/ 1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2" h="312">
                    <a:moveTo>
                      <a:pt x="307" y="135"/>
                    </a:moveTo>
                    <a:cubicBezTo>
                      <a:pt x="354" y="122"/>
                      <a:pt x="382" y="72"/>
                      <a:pt x="362" y="71"/>
                    </a:cubicBezTo>
                    <a:cubicBezTo>
                      <a:pt x="311" y="68"/>
                      <a:pt x="267" y="43"/>
                      <a:pt x="238" y="25"/>
                    </a:cubicBezTo>
                    <a:cubicBezTo>
                      <a:pt x="235" y="23"/>
                      <a:pt x="232" y="21"/>
                      <a:pt x="229" y="19"/>
                    </a:cubicBezTo>
                    <a:cubicBezTo>
                      <a:pt x="229" y="134"/>
                      <a:pt x="229" y="134"/>
                      <a:pt x="229" y="134"/>
                    </a:cubicBezTo>
                    <a:cubicBezTo>
                      <a:pt x="229" y="172"/>
                      <a:pt x="206" y="202"/>
                      <a:pt x="180" y="214"/>
                    </a:cubicBezTo>
                    <a:cubicBezTo>
                      <a:pt x="142" y="233"/>
                      <a:pt x="100" y="221"/>
                      <a:pt x="86" y="189"/>
                    </a:cubicBezTo>
                    <a:cubicBezTo>
                      <a:pt x="72" y="157"/>
                      <a:pt x="91" y="116"/>
                      <a:pt x="129" y="97"/>
                    </a:cubicBezTo>
                    <a:cubicBezTo>
                      <a:pt x="150" y="87"/>
                      <a:pt x="172" y="86"/>
                      <a:pt x="190" y="93"/>
                    </a:cubicBezTo>
                    <a:cubicBezTo>
                      <a:pt x="190" y="4"/>
                      <a:pt x="190" y="4"/>
                      <a:pt x="190" y="4"/>
                    </a:cubicBezTo>
                    <a:cubicBezTo>
                      <a:pt x="178" y="1"/>
                      <a:pt x="166" y="0"/>
                      <a:pt x="154" y="0"/>
                    </a:cubicBezTo>
                    <a:cubicBezTo>
                      <a:pt x="69" y="0"/>
                      <a:pt x="0" y="70"/>
                      <a:pt x="0" y="156"/>
                    </a:cubicBezTo>
                    <a:cubicBezTo>
                      <a:pt x="0" y="242"/>
                      <a:pt x="69" y="312"/>
                      <a:pt x="154" y="312"/>
                    </a:cubicBezTo>
                    <a:cubicBezTo>
                      <a:pt x="239" y="312"/>
                      <a:pt x="308" y="242"/>
                      <a:pt x="308" y="156"/>
                    </a:cubicBezTo>
                    <a:cubicBezTo>
                      <a:pt x="308" y="149"/>
                      <a:pt x="308" y="142"/>
                      <a:pt x="307" y="135"/>
                    </a:cubicBezTo>
                    <a:close/>
                  </a:path>
                </a:pathLst>
              </a:custGeom>
              <a:solidFill>
                <a:schemeClr val="bg1">
                  <a:lumMod val="65000"/>
                </a:schemeClr>
              </a:solidFill>
              <a:ln>
                <a:noFill/>
              </a:ln>
            </p:spPr>
            <p:txBody>
              <a:bodyPr/>
              <a:lstStyle/>
              <a:p>
                <a:pPr defTabSz="685783">
                  <a:defRPr/>
                </a:pPr>
                <a:endParaRPr lang="en-US" dirty="0">
                  <a:latin typeface="+mn-lt"/>
                </a:endParaRPr>
              </a:p>
            </p:txBody>
          </p:sp>
        </p:grpSp>
      </p:grpSp>
      <p:sp>
        <p:nvSpPr>
          <p:cNvPr id="78" name="Rectangle 77"/>
          <p:cNvSpPr/>
          <p:nvPr/>
        </p:nvSpPr>
        <p:spPr>
          <a:xfrm>
            <a:off x="1401367" y="3441970"/>
            <a:ext cx="2100263" cy="2000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79" name="Rectangle 78"/>
          <p:cNvSpPr/>
          <p:nvPr/>
        </p:nvSpPr>
        <p:spPr>
          <a:xfrm>
            <a:off x="1401367" y="3740910"/>
            <a:ext cx="2252663" cy="2000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80" name="Rectangle 79"/>
          <p:cNvSpPr/>
          <p:nvPr/>
        </p:nvSpPr>
        <p:spPr>
          <a:xfrm>
            <a:off x="1401367" y="4056521"/>
            <a:ext cx="2100263" cy="2012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81" name="Rectangle 80"/>
          <p:cNvSpPr/>
          <p:nvPr/>
        </p:nvSpPr>
        <p:spPr>
          <a:xfrm>
            <a:off x="1401366" y="4360227"/>
            <a:ext cx="2003822" cy="2012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96" name="Rectangle 95"/>
          <p:cNvSpPr>
            <a:spLocks noChangeArrowheads="1"/>
          </p:cNvSpPr>
          <p:nvPr/>
        </p:nvSpPr>
        <p:spPr bwMode="auto">
          <a:xfrm>
            <a:off x="1550195" y="3486365"/>
            <a:ext cx="477695"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r>
              <a:rPr lang="en-US" altLang="zh-CN" sz="700" b="1">
                <a:solidFill>
                  <a:schemeClr val="bg1"/>
                </a:solidFill>
                <a:latin typeface="Open Sans Light" pitchFamily="34" charset="0"/>
              </a:rPr>
              <a:t>Leadership</a:t>
            </a:r>
          </a:p>
        </p:txBody>
      </p:sp>
      <p:sp>
        <p:nvSpPr>
          <p:cNvPr id="97" name="Rectangle 96"/>
          <p:cNvSpPr>
            <a:spLocks noChangeArrowheads="1"/>
          </p:cNvSpPr>
          <p:nvPr/>
        </p:nvSpPr>
        <p:spPr bwMode="auto">
          <a:xfrm>
            <a:off x="1550195" y="3791259"/>
            <a:ext cx="484107"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r>
              <a:rPr lang="en-US" altLang="zh-CN" sz="700" b="1">
                <a:solidFill>
                  <a:schemeClr val="bg1"/>
                </a:solidFill>
                <a:latin typeface="Open Sans Light" pitchFamily="34" charset="0"/>
              </a:rPr>
              <a:t>Team Work</a:t>
            </a:r>
          </a:p>
        </p:txBody>
      </p:sp>
      <p:sp>
        <p:nvSpPr>
          <p:cNvPr id="98" name="Rectangle 97"/>
          <p:cNvSpPr>
            <a:spLocks noChangeArrowheads="1"/>
          </p:cNvSpPr>
          <p:nvPr/>
        </p:nvSpPr>
        <p:spPr bwMode="auto">
          <a:xfrm>
            <a:off x="1550195" y="4103299"/>
            <a:ext cx="548227"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r>
              <a:rPr lang="en-US" altLang="zh-CN" sz="700" b="1">
                <a:solidFill>
                  <a:schemeClr val="bg1"/>
                </a:solidFill>
                <a:latin typeface="Open Sans Light" pitchFamily="34" charset="0"/>
              </a:rPr>
              <a:t>Management</a:t>
            </a:r>
          </a:p>
        </p:txBody>
      </p:sp>
      <p:sp>
        <p:nvSpPr>
          <p:cNvPr id="99" name="Rectangle 98"/>
          <p:cNvSpPr>
            <a:spLocks noChangeArrowheads="1"/>
          </p:cNvSpPr>
          <p:nvPr/>
        </p:nvSpPr>
        <p:spPr bwMode="auto">
          <a:xfrm>
            <a:off x="1550195" y="4407003"/>
            <a:ext cx="678071"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r>
              <a:rPr lang="en-US" altLang="zh-CN" sz="700" b="1">
                <a:solidFill>
                  <a:schemeClr val="bg1"/>
                </a:solidFill>
                <a:latin typeface="Open Sans Light" pitchFamily="34" charset="0"/>
              </a:rPr>
              <a:t>Communication</a:t>
            </a:r>
          </a:p>
        </p:txBody>
      </p:sp>
      <p:grpSp>
        <p:nvGrpSpPr>
          <p:cNvPr id="5" name="Group 100"/>
          <p:cNvGrpSpPr>
            <a:grpSpLocks/>
          </p:cNvGrpSpPr>
          <p:nvPr/>
        </p:nvGrpSpPr>
        <p:grpSpPr bwMode="auto">
          <a:xfrm>
            <a:off x="5220072" y="3441971"/>
            <a:ext cx="2605088" cy="1119533"/>
            <a:chOff x="1599036" y="3511306"/>
            <a:chExt cx="3473752" cy="1492623"/>
          </a:xfrm>
        </p:grpSpPr>
        <p:grpSp>
          <p:nvGrpSpPr>
            <p:cNvPr id="8" name="Group 101"/>
            <p:cNvGrpSpPr>
              <a:grpSpLocks/>
            </p:cNvGrpSpPr>
            <p:nvPr/>
          </p:nvGrpSpPr>
          <p:grpSpPr bwMode="auto">
            <a:xfrm>
              <a:off x="1900598" y="3511306"/>
              <a:ext cx="3172190" cy="1492623"/>
              <a:chOff x="1900598" y="3578541"/>
              <a:chExt cx="3304598" cy="1492623"/>
            </a:xfrm>
          </p:grpSpPr>
          <p:sp>
            <p:nvSpPr>
              <p:cNvPr id="108" name="Rectangle 107"/>
              <p:cNvSpPr/>
              <p:nvPr/>
            </p:nvSpPr>
            <p:spPr>
              <a:xfrm>
                <a:off x="1900691" y="3578541"/>
                <a:ext cx="3304505" cy="26835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109" name="Rectangle 108"/>
              <p:cNvSpPr/>
              <p:nvPr/>
            </p:nvSpPr>
            <p:spPr>
              <a:xfrm>
                <a:off x="1900691" y="3977104"/>
                <a:ext cx="3304505" cy="26835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110" name="Rectangle 109"/>
              <p:cNvSpPr/>
              <p:nvPr/>
            </p:nvSpPr>
            <p:spPr>
              <a:xfrm>
                <a:off x="1900691" y="4397896"/>
                <a:ext cx="3304505" cy="26835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111" name="Rectangle 110"/>
              <p:cNvSpPr/>
              <p:nvPr/>
            </p:nvSpPr>
            <p:spPr>
              <a:xfrm>
                <a:off x="1900691" y="4802810"/>
                <a:ext cx="3304505" cy="26835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grpSp>
        <p:grpSp>
          <p:nvGrpSpPr>
            <p:cNvPr id="9" name="Group 102"/>
            <p:cNvGrpSpPr>
              <a:grpSpLocks/>
            </p:cNvGrpSpPr>
            <p:nvPr/>
          </p:nvGrpSpPr>
          <p:grpSpPr bwMode="auto">
            <a:xfrm>
              <a:off x="1599036" y="3529050"/>
              <a:ext cx="259645" cy="1440512"/>
              <a:chOff x="1599036" y="3529050"/>
              <a:chExt cx="259645" cy="1440512"/>
            </a:xfrm>
          </p:grpSpPr>
          <p:sp>
            <p:nvSpPr>
              <p:cNvPr id="104" name="Shape 2102"/>
              <p:cNvSpPr/>
              <p:nvPr/>
            </p:nvSpPr>
            <p:spPr>
              <a:xfrm>
                <a:off x="1611737" y="4381473"/>
                <a:ext cx="247672" cy="198488"/>
              </a:xfrm>
              <a:custGeom>
                <a:avLst/>
                <a:gdLst/>
                <a:ahLst/>
                <a:cxnLst>
                  <a:cxn ang="0">
                    <a:pos x="wd2" y="hd2"/>
                  </a:cxn>
                  <a:cxn ang="5400000">
                    <a:pos x="wd2" y="hd2"/>
                  </a:cxn>
                  <a:cxn ang="10800000">
                    <a:pos x="wd2" y="hd2"/>
                  </a:cxn>
                  <a:cxn ang="16200000">
                    <a:pos x="wd2" y="hd2"/>
                  </a:cxn>
                </a:cxnLst>
                <a:rect l="0" t="0" r="r" b="b"/>
                <a:pathLst>
                  <a:path w="21600" h="21600" extrusionOk="0">
                    <a:moveTo>
                      <a:pt x="18143" y="10800"/>
                    </a:moveTo>
                    <a:cubicBezTo>
                      <a:pt x="17065" y="10800"/>
                      <a:pt x="16800" y="11898"/>
                      <a:pt x="16709" y="12419"/>
                    </a:cubicBezTo>
                    <a:cubicBezTo>
                      <a:pt x="16115" y="15817"/>
                      <a:pt x="13696" y="18359"/>
                      <a:pt x="10800" y="18359"/>
                    </a:cubicBezTo>
                    <a:cubicBezTo>
                      <a:pt x="9130" y="18359"/>
                      <a:pt x="7618" y="17514"/>
                      <a:pt x="6524" y="16146"/>
                    </a:cubicBezTo>
                    <a:cubicBezTo>
                      <a:pt x="6018" y="15513"/>
                      <a:pt x="5198" y="15513"/>
                      <a:pt x="4691" y="16146"/>
                    </a:cubicBezTo>
                    <a:cubicBezTo>
                      <a:pt x="4185" y="16779"/>
                      <a:pt x="4185" y="17804"/>
                      <a:pt x="4691" y="18437"/>
                    </a:cubicBezTo>
                    <a:cubicBezTo>
                      <a:pt x="6255" y="20391"/>
                      <a:pt x="8415" y="21600"/>
                      <a:pt x="10800" y="21600"/>
                    </a:cubicBezTo>
                    <a:cubicBezTo>
                      <a:pt x="14669" y="21600"/>
                      <a:pt x="17943" y="18421"/>
                      <a:pt x="19043" y="14039"/>
                    </a:cubicBezTo>
                    <a:lnTo>
                      <a:pt x="21600" y="14039"/>
                    </a:lnTo>
                    <a:lnTo>
                      <a:pt x="21600" y="10800"/>
                    </a:lnTo>
                    <a:cubicBezTo>
                      <a:pt x="21600" y="10800"/>
                      <a:pt x="18143" y="10800"/>
                      <a:pt x="18143" y="10800"/>
                    </a:cubicBezTo>
                    <a:close/>
                    <a:moveTo>
                      <a:pt x="4891" y="9180"/>
                    </a:moveTo>
                    <a:cubicBezTo>
                      <a:pt x="5484" y="5783"/>
                      <a:pt x="7904" y="3240"/>
                      <a:pt x="10800" y="3240"/>
                    </a:cubicBezTo>
                    <a:cubicBezTo>
                      <a:pt x="12470" y="3240"/>
                      <a:pt x="13982" y="4086"/>
                      <a:pt x="15076" y="5454"/>
                    </a:cubicBezTo>
                    <a:cubicBezTo>
                      <a:pt x="15582" y="6086"/>
                      <a:pt x="16404" y="6086"/>
                      <a:pt x="16909" y="5454"/>
                    </a:cubicBezTo>
                    <a:cubicBezTo>
                      <a:pt x="17415" y="4821"/>
                      <a:pt x="17415" y="3796"/>
                      <a:pt x="16909" y="3163"/>
                    </a:cubicBezTo>
                    <a:cubicBezTo>
                      <a:pt x="15346" y="1209"/>
                      <a:pt x="13186" y="0"/>
                      <a:pt x="10800" y="0"/>
                    </a:cubicBezTo>
                    <a:cubicBezTo>
                      <a:pt x="6931" y="0"/>
                      <a:pt x="3658" y="3178"/>
                      <a:pt x="2557" y="7560"/>
                    </a:cubicBezTo>
                    <a:lnTo>
                      <a:pt x="0" y="7560"/>
                    </a:lnTo>
                    <a:lnTo>
                      <a:pt x="0" y="10800"/>
                    </a:lnTo>
                    <a:lnTo>
                      <a:pt x="3457" y="10800"/>
                    </a:lnTo>
                    <a:cubicBezTo>
                      <a:pt x="4535" y="10800"/>
                      <a:pt x="4800" y="9702"/>
                      <a:pt x="4891" y="9180"/>
                    </a:cubicBezTo>
                    <a:close/>
                    <a:moveTo>
                      <a:pt x="7343" y="10800"/>
                    </a:moveTo>
                    <a:cubicBezTo>
                      <a:pt x="7343" y="13185"/>
                      <a:pt x="8891" y="15120"/>
                      <a:pt x="10800" y="15120"/>
                    </a:cubicBezTo>
                    <a:cubicBezTo>
                      <a:pt x="12709" y="15120"/>
                      <a:pt x="14255" y="13185"/>
                      <a:pt x="14255" y="10800"/>
                    </a:cubicBezTo>
                    <a:cubicBezTo>
                      <a:pt x="14255" y="8415"/>
                      <a:pt x="12709" y="6480"/>
                      <a:pt x="10800" y="6480"/>
                    </a:cubicBezTo>
                    <a:cubicBezTo>
                      <a:pt x="8891" y="6480"/>
                      <a:pt x="7343" y="8415"/>
                      <a:pt x="7343" y="10800"/>
                    </a:cubicBezTo>
                    <a:close/>
                  </a:path>
                </a:pathLst>
              </a:custGeom>
              <a:solidFill>
                <a:schemeClr val="bg1">
                  <a:lumMod val="65000"/>
                </a:schemeClr>
              </a:solidFill>
              <a:ln w="12700" cap="flat">
                <a:noFill/>
                <a:miter lim="400000"/>
              </a:ln>
              <a:effectLst/>
            </p:spPr>
            <p:txBody>
              <a:bodyPr lIns="38100" tIns="38100" rIns="38100" bIns="38100" anchor="ctr"/>
              <a:lstStyle/>
              <a:p>
                <a:pPr defTabSz="685783">
                  <a:defRPr sz="3200">
                    <a:solidFill>
                      <a:srgbClr val="FFFFFF"/>
                    </a:solidFill>
                    <a:latin typeface="Helvetica Light"/>
                    <a:ea typeface="Helvetica Light"/>
                    <a:cs typeface="Helvetica Light"/>
                    <a:sym typeface="Helvetica Light"/>
                  </a:defRPr>
                </a:pPr>
                <a:endParaRPr sz="2400">
                  <a:solidFill>
                    <a:srgbClr val="FFFFFF"/>
                  </a:solidFill>
                  <a:latin typeface="Helvetica Light"/>
                  <a:ea typeface="Helvetica Light"/>
                  <a:cs typeface="Helvetica Light"/>
                  <a:sym typeface="Helvetica Light"/>
                </a:endParaRPr>
              </a:p>
            </p:txBody>
          </p:sp>
          <p:sp>
            <p:nvSpPr>
              <p:cNvPr id="105" name="Freeform 104"/>
              <p:cNvSpPr>
                <a:spLocks noEditPoints="1"/>
              </p:cNvSpPr>
              <p:nvPr/>
            </p:nvSpPr>
            <p:spPr bwMode="auto">
              <a:xfrm>
                <a:off x="1599036" y="3528773"/>
                <a:ext cx="206393" cy="231833"/>
              </a:xfrm>
              <a:custGeom>
                <a:avLst/>
                <a:gdLst>
                  <a:gd name="T0" fmla="*/ 300 w 320"/>
                  <a:gd name="T1" fmla="*/ 0 h 360"/>
                  <a:gd name="T2" fmla="*/ 256 w 320"/>
                  <a:gd name="T3" fmla="*/ 0 h 360"/>
                  <a:gd name="T4" fmla="*/ 240 w 320"/>
                  <a:gd name="T5" fmla="*/ 20 h 360"/>
                  <a:gd name="T6" fmla="*/ 240 w 320"/>
                  <a:gd name="T7" fmla="*/ 360 h 360"/>
                  <a:gd name="T8" fmla="*/ 320 w 320"/>
                  <a:gd name="T9" fmla="*/ 360 h 360"/>
                  <a:gd name="T10" fmla="*/ 320 w 320"/>
                  <a:gd name="T11" fmla="*/ 20 h 360"/>
                  <a:gd name="T12" fmla="*/ 300 w 320"/>
                  <a:gd name="T13" fmla="*/ 0 h 360"/>
                  <a:gd name="T14" fmla="*/ 180 w 320"/>
                  <a:gd name="T15" fmla="*/ 120 h 360"/>
                  <a:gd name="T16" fmla="*/ 136 w 320"/>
                  <a:gd name="T17" fmla="*/ 120 h 360"/>
                  <a:gd name="T18" fmla="*/ 120 w 320"/>
                  <a:gd name="T19" fmla="*/ 140 h 360"/>
                  <a:gd name="T20" fmla="*/ 120 w 320"/>
                  <a:gd name="T21" fmla="*/ 360 h 360"/>
                  <a:gd name="T22" fmla="*/ 200 w 320"/>
                  <a:gd name="T23" fmla="*/ 360 h 360"/>
                  <a:gd name="T24" fmla="*/ 200 w 320"/>
                  <a:gd name="T25" fmla="*/ 140 h 360"/>
                  <a:gd name="T26" fmla="*/ 180 w 320"/>
                  <a:gd name="T27" fmla="*/ 120 h 360"/>
                  <a:gd name="T28" fmla="*/ 60 w 320"/>
                  <a:gd name="T29" fmla="*/ 240 h 360"/>
                  <a:gd name="T30" fmla="*/ 16 w 320"/>
                  <a:gd name="T31" fmla="*/ 240 h 360"/>
                  <a:gd name="T32" fmla="*/ 0 w 320"/>
                  <a:gd name="T33" fmla="*/ 260 h 360"/>
                  <a:gd name="T34" fmla="*/ 0 w 320"/>
                  <a:gd name="T35" fmla="*/ 360 h 360"/>
                  <a:gd name="T36" fmla="*/ 80 w 320"/>
                  <a:gd name="T37" fmla="*/ 360 h 360"/>
                  <a:gd name="T38" fmla="*/ 80 w 320"/>
                  <a:gd name="T39" fmla="*/ 260 h 360"/>
                  <a:gd name="T40" fmla="*/ 60 w 320"/>
                  <a:gd name="T41"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36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bg1">
                  <a:lumMod val="65000"/>
                </a:schemeClr>
              </a:solidFill>
              <a:ln>
                <a:noFill/>
              </a:ln>
            </p:spPr>
            <p:txBody>
              <a:bodyPr/>
              <a:lstStyle/>
              <a:p>
                <a:pPr defTabSz="685783">
                  <a:defRPr/>
                </a:pPr>
                <a:endParaRPr lang="en-US" dirty="0">
                  <a:solidFill>
                    <a:schemeClr val="bg1"/>
                  </a:solidFill>
                  <a:latin typeface="+mn-lt"/>
                </a:endParaRPr>
              </a:p>
            </p:txBody>
          </p:sp>
          <p:sp>
            <p:nvSpPr>
              <p:cNvPr id="106" name="Shape 731"/>
              <p:cNvSpPr/>
              <p:nvPr/>
            </p:nvSpPr>
            <p:spPr>
              <a:xfrm>
                <a:off x="1638727" y="3959092"/>
                <a:ext cx="166703" cy="208015"/>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cubicBezTo>
                      <a:pt x="4836" y="0"/>
                      <a:pt x="0" y="1447"/>
                      <a:pt x="0" y="3231"/>
                    </a:cubicBezTo>
                    <a:lnTo>
                      <a:pt x="0" y="4776"/>
                    </a:lnTo>
                    <a:cubicBezTo>
                      <a:pt x="0" y="6669"/>
                      <a:pt x="4836" y="8203"/>
                      <a:pt x="10799" y="8203"/>
                    </a:cubicBezTo>
                    <a:cubicBezTo>
                      <a:pt x="16764" y="8203"/>
                      <a:pt x="21600" y="6669"/>
                      <a:pt x="21600" y="4776"/>
                    </a:cubicBezTo>
                    <a:lnTo>
                      <a:pt x="21600" y="3231"/>
                    </a:lnTo>
                    <a:cubicBezTo>
                      <a:pt x="21600" y="1447"/>
                      <a:pt x="16764" y="0"/>
                      <a:pt x="10799" y="0"/>
                    </a:cubicBezTo>
                    <a:close/>
                    <a:moveTo>
                      <a:pt x="21195" y="8008"/>
                    </a:moveTo>
                    <a:cubicBezTo>
                      <a:pt x="19915" y="9488"/>
                      <a:pt x="15746" y="10572"/>
                      <a:pt x="10799" y="10572"/>
                    </a:cubicBezTo>
                    <a:cubicBezTo>
                      <a:pt x="5856" y="10572"/>
                      <a:pt x="1685" y="9488"/>
                      <a:pt x="405" y="8008"/>
                    </a:cubicBezTo>
                    <a:cubicBezTo>
                      <a:pt x="141" y="7702"/>
                      <a:pt x="0" y="7868"/>
                      <a:pt x="0" y="8007"/>
                    </a:cubicBezTo>
                    <a:cubicBezTo>
                      <a:pt x="0" y="8144"/>
                      <a:pt x="0" y="10898"/>
                      <a:pt x="0" y="10898"/>
                    </a:cubicBezTo>
                    <a:cubicBezTo>
                      <a:pt x="0" y="13061"/>
                      <a:pt x="4836" y="14814"/>
                      <a:pt x="10799" y="14814"/>
                    </a:cubicBezTo>
                    <a:cubicBezTo>
                      <a:pt x="16764" y="14814"/>
                      <a:pt x="21600" y="13061"/>
                      <a:pt x="21600" y="10898"/>
                    </a:cubicBezTo>
                    <a:cubicBezTo>
                      <a:pt x="21600" y="10898"/>
                      <a:pt x="21600" y="8144"/>
                      <a:pt x="21600" y="8007"/>
                    </a:cubicBezTo>
                    <a:cubicBezTo>
                      <a:pt x="21600" y="7868"/>
                      <a:pt x="21459" y="7702"/>
                      <a:pt x="21195" y="8008"/>
                    </a:cubicBezTo>
                    <a:close/>
                    <a:moveTo>
                      <a:pt x="21176" y="14285"/>
                    </a:moveTo>
                    <a:cubicBezTo>
                      <a:pt x="19876" y="15959"/>
                      <a:pt x="15722" y="17184"/>
                      <a:pt x="10799" y="17184"/>
                    </a:cubicBezTo>
                    <a:cubicBezTo>
                      <a:pt x="5878" y="17184"/>
                      <a:pt x="1724" y="15959"/>
                      <a:pt x="424" y="14285"/>
                    </a:cubicBezTo>
                    <a:cubicBezTo>
                      <a:pt x="147" y="13932"/>
                      <a:pt x="0" y="14121"/>
                      <a:pt x="0" y="14297"/>
                    </a:cubicBezTo>
                    <a:cubicBezTo>
                      <a:pt x="0" y="14472"/>
                      <a:pt x="0" y="16754"/>
                      <a:pt x="0" y="16754"/>
                    </a:cubicBezTo>
                    <a:cubicBezTo>
                      <a:pt x="0" y="19133"/>
                      <a:pt x="4836" y="21600"/>
                      <a:pt x="10799" y="21600"/>
                    </a:cubicBezTo>
                    <a:cubicBezTo>
                      <a:pt x="16764" y="21600"/>
                      <a:pt x="21600" y="19133"/>
                      <a:pt x="21600" y="16754"/>
                    </a:cubicBezTo>
                    <a:cubicBezTo>
                      <a:pt x="21600" y="16754"/>
                      <a:pt x="21600" y="14472"/>
                      <a:pt x="21600" y="14297"/>
                    </a:cubicBezTo>
                    <a:cubicBezTo>
                      <a:pt x="21600" y="14121"/>
                      <a:pt x="21453" y="13932"/>
                      <a:pt x="21176" y="14285"/>
                    </a:cubicBezTo>
                    <a:close/>
                  </a:path>
                </a:pathLst>
              </a:custGeom>
              <a:solidFill>
                <a:schemeClr val="bg1">
                  <a:lumMod val="65000"/>
                </a:schemeClr>
              </a:solidFill>
              <a:ln w="12700" cap="flat">
                <a:noFill/>
                <a:miter lim="400000"/>
              </a:ln>
              <a:effectLst/>
            </p:spPr>
            <p:txBody>
              <a:bodyPr lIns="38100" tIns="38100" rIns="38100" bIns="38100" anchor="ctr"/>
              <a:lstStyle/>
              <a:p>
                <a:pPr defTabSz="685783">
                  <a:defRPr sz="3100" b="1">
                    <a:latin typeface="Kontrapunkt Bob Bold"/>
                    <a:ea typeface="Kontrapunkt Bob Bold"/>
                    <a:cs typeface="Kontrapunkt Bob Bold"/>
                    <a:sym typeface="Kontrapunkt Bob Bold"/>
                  </a:defRPr>
                </a:pPr>
                <a:endParaRPr sz="2300" b="1">
                  <a:latin typeface="Kontrapunkt Bob Bold"/>
                  <a:ea typeface="Kontrapunkt Bob Bold"/>
                  <a:cs typeface="Kontrapunkt Bob Bold"/>
                  <a:sym typeface="Kontrapunkt Bob Bold"/>
                </a:endParaRPr>
              </a:p>
            </p:txBody>
          </p:sp>
          <p:sp>
            <p:nvSpPr>
              <p:cNvPr id="107" name="Freeform 106"/>
              <p:cNvSpPr>
                <a:spLocks/>
              </p:cNvSpPr>
              <p:nvPr/>
            </p:nvSpPr>
            <p:spPr bwMode="auto">
              <a:xfrm>
                <a:off x="1629201" y="4795915"/>
                <a:ext cx="212744" cy="173080"/>
              </a:xfrm>
              <a:custGeom>
                <a:avLst/>
                <a:gdLst>
                  <a:gd name="T0" fmla="*/ 307 w 382"/>
                  <a:gd name="T1" fmla="*/ 135 h 312"/>
                  <a:gd name="T2" fmla="*/ 362 w 382"/>
                  <a:gd name="T3" fmla="*/ 71 h 312"/>
                  <a:gd name="T4" fmla="*/ 238 w 382"/>
                  <a:gd name="T5" fmla="*/ 25 h 312"/>
                  <a:gd name="T6" fmla="*/ 229 w 382"/>
                  <a:gd name="T7" fmla="*/ 19 h 312"/>
                  <a:gd name="T8" fmla="*/ 229 w 382"/>
                  <a:gd name="T9" fmla="*/ 134 h 312"/>
                  <a:gd name="T10" fmla="*/ 180 w 382"/>
                  <a:gd name="T11" fmla="*/ 214 h 312"/>
                  <a:gd name="T12" fmla="*/ 86 w 382"/>
                  <a:gd name="T13" fmla="*/ 189 h 312"/>
                  <a:gd name="T14" fmla="*/ 129 w 382"/>
                  <a:gd name="T15" fmla="*/ 97 h 312"/>
                  <a:gd name="T16" fmla="*/ 190 w 382"/>
                  <a:gd name="T17" fmla="*/ 93 h 312"/>
                  <a:gd name="T18" fmla="*/ 190 w 382"/>
                  <a:gd name="T19" fmla="*/ 4 h 312"/>
                  <a:gd name="T20" fmla="*/ 154 w 382"/>
                  <a:gd name="T21" fmla="*/ 0 h 312"/>
                  <a:gd name="T22" fmla="*/ 0 w 382"/>
                  <a:gd name="T23" fmla="*/ 156 h 312"/>
                  <a:gd name="T24" fmla="*/ 154 w 382"/>
                  <a:gd name="T25" fmla="*/ 312 h 312"/>
                  <a:gd name="T26" fmla="*/ 308 w 382"/>
                  <a:gd name="T27" fmla="*/ 156 h 312"/>
                  <a:gd name="T28" fmla="*/ 307 w 382"/>
                  <a:gd name="T29" fmla="*/ 1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2" h="312">
                    <a:moveTo>
                      <a:pt x="307" y="135"/>
                    </a:moveTo>
                    <a:cubicBezTo>
                      <a:pt x="354" y="122"/>
                      <a:pt x="382" y="72"/>
                      <a:pt x="362" y="71"/>
                    </a:cubicBezTo>
                    <a:cubicBezTo>
                      <a:pt x="311" y="68"/>
                      <a:pt x="267" y="43"/>
                      <a:pt x="238" y="25"/>
                    </a:cubicBezTo>
                    <a:cubicBezTo>
                      <a:pt x="235" y="23"/>
                      <a:pt x="232" y="21"/>
                      <a:pt x="229" y="19"/>
                    </a:cubicBezTo>
                    <a:cubicBezTo>
                      <a:pt x="229" y="134"/>
                      <a:pt x="229" y="134"/>
                      <a:pt x="229" y="134"/>
                    </a:cubicBezTo>
                    <a:cubicBezTo>
                      <a:pt x="229" y="172"/>
                      <a:pt x="206" y="202"/>
                      <a:pt x="180" y="214"/>
                    </a:cubicBezTo>
                    <a:cubicBezTo>
                      <a:pt x="142" y="233"/>
                      <a:pt x="100" y="221"/>
                      <a:pt x="86" y="189"/>
                    </a:cubicBezTo>
                    <a:cubicBezTo>
                      <a:pt x="72" y="157"/>
                      <a:pt x="91" y="116"/>
                      <a:pt x="129" y="97"/>
                    </a:cubicBezTo>
                    <a:cubicBezTo>
                      <a:pt x="150" y="87"/>
                      <a:pt x="172" y="86"/>
                      <a:pt x="190" y="93"/>
                    </a:cubicBezTo>
                    <a:cubicBezTo>
                      <a:pt x="190" y="4"/>
                      <a:pt x="190" y="4"/>
                      <a:pt x="190" y="4"/>
                    </a:cubicBezTo>
                    <a:cubicBezTo>
                      <a:pt x="178" y="1"/>
                      <a:pt x="166" y="0"/>
                      <a:pt x="154" y="0"/>
                    </a:cubicBezTo>
                    <a:cubicBezTo>
                      <a:pt x="69" y="0"/>
                      <a:pt x="0" y="70"/>
                      <a:pt x="0" y="156"/>
                    </a:cubicBezTo>
                    <a:cubicBezTo>
                      <a:pt x="0" y="242"/>
                      <a:pt x="69" y="312"/>
                      <a:pt x="154" y="312"/>
                    </a:cubicBezTo>
                    <a:cubicBezTo>
                      <a:pt x="239" y="312"/>
                      <a:pt x="308" y="242"/>
                      <a:pt x="308" y="156"/>
                    </a:cubicBezTo>
                    <a:cubicBezTo>
                      <a:pt x="308" y="149"/>
                      <a:pt x="308" y="142"/>
                      <a:pt x="307" y="135"/>
                    </a:cubicBezTo>
                    <a:close/>
                  </a:path>
                </a:pathLst>
              </a:custGeom>
              <a:solidFill>
                <a:schemeClr val="bg1">
                  <a:lumMod val="65000"/>
                </a:schemeClr>
              </a:solidFill>
              <a:ln>
                <a:noFill/>
              </a:ln>
            </p:spPr>
            <p:txBody>
              <a:bodyPr/>
              <a:lstStyle/>
              <a:p>
                <a:pPr defTabSz="685783">
                  <a:defRPr/>
                </a:pPr>
                <a:endParaRPr lang="en-US" dirty="0">
                  <a:latin typeface="+mn-lt"/>
                </a:endParaRPr>
              </a:p>
            </p:txBody>
          </p:sp>
        </p:grpSp>
      </p:grpSp>
      <p:sp>
        <p:nvSpPr>
          <p:cNvPr id="112" name="Rectangle 111"/>
          <p:cNvSpPr/>
          <p:nvPr/>
        </p:nvSpPr>
        <p:spPr>
          <a:xfrm>
            <a:off x="5446292" y="3441970"/>
            <a:ext cx="2291953" cy="2000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113" name="Rectangle 112"/>
          <p:cNvSpPr/>
          <p:nvPr/>
        </p:nvSpPr>
        <p:spPr>
          <a:xfrm>
            <a:off x="5446292" y="3740910"/>
            <a:ext cx="2160984" cy="2000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114" name="Rectangle 113"/>
          <p:cNvSpPr/>
          <p:nvPr/>
        </p:nvSpPr>
        <p:spPr>
          <a:xfrm>
            <a:off x="5446292" y="4056521"/>
            <a:ext cx="2160984" cy="2012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115" name="Rectangle 114"/>
          <p:cNvSpPr/>
          <p:nvPr/>
        </p:nvSpPr>
        <p:spPr>
          <a:xfrm>
            <a:off x="5446291" y="4360227"/>
            <a:ext cx="1846659" cy="2012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a:solidFill>
                <a:srgbClr val="FFFFFF"/>
              </a:solidFill>
            </a:endParaRPr>
          </a:p>
        </p:txBody>
      </p:sp>
      <p:sp>
        <p:nvSpPr>
          <p:cNvPr id="127" name="Rectangle 126"/>
          <p:cNvSpPr>
            <a:spLocks noChangeArrowheads="1"/>
          </p:cNvSpPr>
          <p:nvPr/>
        </p:nvSpPr>
        <p:spPr bwMode="auto">
          <a:xfrm>
            <a:off x="5595119" y="3486365"/>
            <a:ext cx="477695"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r>
              <a:rPr lang="en-US" altLang="zh-CN" sz="700" b="1">
                <a:solidFill>
                  <a:schemeClr val="bg1"/>
                </a:solidFill>
                <a:latin typeface="Open Sans Light" pitchFamily="34" charset="0"/>
              </a:rPr>
              <a:t>Leadership</a:t>
            </a:r>
          </a:p>
        </p:txBody>
      </p:sp>
      <p:sp>
        <p:nvSpPr>
          <p:cNvPr id="128" name="Rectangle 127"/>
          <p:cNvSpPr>
            <a:spLocks noChangeArrowheads="1"/>
          </p:cNvSpPr>
          <p:nvPr/>
        </p:nvSpPr>
        <p:spPr bwMode="auto">
          <a:xfrm>
            <a:off x="5595120" y="3791259"/>
            <a:ext cx="484107"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r>
              <a:rPr lang="en-US" altLang="zh-CN" sz="700" b="1">
                <a:solidFill>
                  <a:schemeClr val="bg1"/>
                </a:solidFill>
                <a:latin typeface="Open Sans Light" pitchFamily="34" charset="0"/>
              </a:rPr>
              <a:t>Team Work</a:t>
            </a:r>
          </a:p>
        </p:txBody>
      </p:sp>
      <p:sp>
        <p:nvSpPr>
          <p:cNvPr id="129" name="Rectangle 128"/>
          <p:cNvSpPr>
            <a:spLocks noChangeArrowheads="1"/>
          </p:cNvSpPr>
          <p:nvPr/>
        </p:nvSpPr>
        <p:spPr bwMode="auto">
          <a:xfrm>
            <a:off x="5595119" y="4103299"/>
            <a:ext cx="548227"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r>
              <a:rPr lang="en-US" altLang="zh-CN" sz="700" b="1">
                <a:solidFill>
                  <a:schemeClr val="bg1"/>
                </a:solidFill>
                <a:latin typeface="Open Sans Light" pitchFamily="34" charset="0"/>
              </a:rPr>
              <a:t>Management</a:t>
            </a:r>
          </a:p>
        </p:txBody>
      </p:sp>
      <p:sp>
        <p:nvSpPr>
          <p:cNvPr id="130" name="Rectangle 129"/>
          <p:cNvSpPr>
            <a:spLocks noChangeArrowheads="1"/>
          </p:cNvSpPr>
          <p:nvPr/>
        </p:nvSpPr>
        <p:spPr bwMode="auto">
          <a:xfrm>
            <a:off x="5595120" y="4407003"/>
            <a:ext cx="678071"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r>
              <a:rPr lang="en-US" altLang="zh-CN" sz="700" b="1">
                <a:solidFill>
                  <a:schemeClr val="bg1"/>
                </a:solidFill>
                <a:latin typeface="Open Sans Light" pitchFamily="34" charset="0"/>
              </a:rPr>
              <a:t>Communication</a:t>
            </a:r>
          </a:p>
        </p:txBody>
      </p:sp>
      <p:grpSp>
        <p:nvGrpSpPr>
          <p:cNvPr id="10" name="Group 1"/>
          <p:cNvGrpSpPr>
            <a:grpSpLocks/>
          </p:cNvGrpSpPr>
          <p:nvPr/>
        </p:nvGrpSpPr>
        <p:grpSpPr bwMode="auto">
          <a:xfrm>
            <a:off x="1875974" y="2915549"/>
            <a:ext cx="1307306" cy="468632"/>
            <a:chOff x="2620917" y="3885832"/>
            <a:chExt cx="1743075" cy="624720"/>
          </a:xfrm>
        </p:grpSpPr>
        <p:sp>
          <p:nvSpPr>
            <p:cNvPr id="131" name="TextBox 130"/>
            <p:cNvSpPr txBox="1"/>
            <p:nvPr/>
          </p:nvSpPr>
          <p:spPr>
            <a:xfrm>
              <a:off x="2620917" y="4110521"/>
              <a:ext cx="1743075" cy="400031"/>
            </a:xfrm>
            <a:prstGeom prst="rect">
              <a:avLst/>
            </a:prstGeom>
            <a:noFill/>
          </p:spPr>
          <p:txBody>
            <a:bodyPr anchor="ctr">
              <a:spAutoFit/>
            </a:bodyPr>
            <a:lstStyle/>
            <a:p>
              <a:pPr algn="ctr" defTabSz="685783">
                <a:lnSpc>
                  <a:spcPct val="150000"/>
                </a:lnSpc>
                <a:defRPr/>
              </a:pPr>
              <a:r>
                <a:rPr lang="en-US" sz="900" dirty="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rPr>
                <a:t>Advertising</a:t>
              </a:r>
            </a:p>
          </p:txBody>
        </p:sp>
        <p:sp>
          <p:nvSpPr>
            <p:cNvPr id="132" name="TextBox 131"/>
            <p:cNvSpPr txBox="1"/>
            <p:nvPr/>
          </p:nvSpPr>
          <p:spPr>
            <a:xfrm>
              <a:off x="2737273" y="3885832"/>
              <a:ext cx="1477328" cy="369259"/>
            </a:xfrm>
            <a:prstGeom prst="rect">
              <a:avLst/>
            </a:prstGeom>
            <a:noFill/>
          </p:spPr>
          <p:txBody>
            <a:bodyPr wrap="none">
              <a:spAutoFit/>
            </a:bodyPr>
            <a:lstStyle/>
            <a:p>
              <a:pPr defTabSz="685783">
                <a:defRPr/>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这里输入标题</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1" name="Group 132"/>
          <p:cNvGrpSpPr>
            <a:grpSpLocks/>
          </p:cNvGrpSpPr>
          <p:nvPr/>
        </p:nvGrpSpPr>
        <p:grpSpPr bwMode="auto">
          <a:xfrm>
            <a:off x="5958499" y="2915549"/>
            <a:ext cx="1307306" cy="468632"/>
            <a:chOff x="2620917" y="3885832"/>
            <a:chExt cx="1743075" cy="624720"/>
          </a:xfrm>
        </p:grpSpPr>
        <p:sp>
          <p:nvSpPr>
            <p:cNvPr id="134" name="TextBox 133"/>
            <p:cNvSpPr txBox="1"/>
            <p:nvPr/>
          </p:nvSpPr>
          <p:spPr>
            <a:xfrm>
              <a:off x="2620917" y="4110521"/>
              <a:ext cx="1743075" cy="400031"/>
            </a:xfrm>
            <a:prstGeom prst="rect">
              <a:avLst/>
            </a:prstGeom>
            <a:noFill/>
          </p:spPr>
          <p:txBody>
            <a:bodyPr anchor="ctr">
              <a:spAutoFit/>
            </a:bodyPr>
            <a:lstStyle/>
            <a:p>
              <a:pPr algn="ctr" defTabSz="685783">
                <a:lnSpc>
                  <a:spcPct val="150000"/>
                </a:lnSpc>
                <a:defRPr/>
              </a:pPr>
              <a:r>
                <a:rPr lang="en-US" sz="900" dirty="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rPr>
                <a:t>Operator</a:t>
              </a:r>
            </a:p>
          </p:txBody>
        </p:sp>
        <p:sp>
          <p:nvSpPr>
            <p:cNvPr id="135" name="TextBox 134"/>
            <p:cNvSpPr txBox="1"/>
            <p:nvPr/>
          </p:nvSpPr>
          <p:spPr>
            <a:xfrm>
              <a:off x="2777324" y="3885832"/>
              <a:ext cx="1477328" cy="369259"/>
            </a:xfrm>
            <a:prstGeom prst="rect">
              <a:avLst/>
            </a:prstGeom>
            <a:noFill/>
          </p:spPr>
          <p:txBody>
            <a:bodyPr wrap="none">
              <a:spAutoFit/>
            </a:bodyPr>
            <a:lstStyle/>
            <a:p>
              <a:pPr defTabSz="685783">
                <a:defRPr/>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这里输入标题</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664142476"/>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42" presetClass="entr" presetSubtype="0" fill="hold" nodeType="with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anim calcmode="lin" valueType="num">
                                      <p:cBhvr>
                                        <p:cTn id="8" dur="500" fill="hold"/>
                                        <p:tgtEl>
                                          <p:spTgt spid="3074"/>
                                        </p:tgtEl>
                                        <p:attrNameLst>
                                          <p:attrName>ppt_x</p:attrName>
                                        </p:attrNameLst>
                                      </p:cBhvr>
                                      <p:tavLst>
                                        <p:tav tm="0">
                                          <p:val>
                                            <p:strVal val="#ppt_x"/>
                                          </p:val>
                                        </p:tav>
                                        <p:tav tm="100000">
                                          <p:val>
                                            <p:strVal val="#ppt_x"/>
                                          </p:val>
                                        </p:tav>
                                      </p:tavLst>
                                    </p:anim>
                                    <p:anim calcmode="lin" valueType="num">
                                      <p:cBhvr>
                                        <p:cTn id="9" dur="500" fill="hold"/>
                                        <p:tgtEl>
                                          <p:spTgt spid="307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78"/>
                                        </p:tgtEl>
                                        <p:attrNameLst>
                                          <p:attrName>style.visibility</p:attrName>
                                        </p:attrNameLst>
                                      </p:cBhvr>
                                      <p:to>
                                        <p:strVal val="visible"/>
                                      </p:to>
                                    </p:set>
                                    <p:animEffect transition="in" filter="wipe(left)">
                                      <p:cBhvr>
                                        <p:cTn id="21" dur="500"/>
                                        <p:tgtEl>
                                          <p:spTgt spid="78"/>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96"/>
                                        </p:tgtEl>
                                        <p:attrNameLst>
                                          <p:attrName>style.visibility</p:attrName>
                                        </p:attrNameLst>
                                      </p:cBhvr>
                                      <p:to>
                                        <p:strVal val="visible"/>
                                      </p:to>
                                    </p:set>
                                    <p:animEffect transition="in" filter="wipe(left)">
                                      <p:cBhvr>
                                        <p:cTn id="24" dur="500"/>
                                        <p:tgtEl>
                                          <p:spTgt spid="96"/>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79"/>
                                        </p:tgtEl>
                                        <p:attrNameLst>
                                          <p:attrName>style.visibility</p:attrName>
                                        </p:attrNameLst>
                                      </p:cBhvr>
                                      <p:to>
                                        <p:strVal val="visible"/>
                                      </p:to>
                                    </p:set>
                                    <p:animEffect transition="in" filter="wipe(left)">
                                      <p:cBhvr>
                                        <p:cTn id="28" dur="500"/>
                                        <p:tgtEl>
                                          <p:spTgt spid="7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97"/>
                                        </p:tgtEl>
                                        <p:attrNameLst>
                                          <p:attrName>style.visibility</p:attrName>
                                        </p:attrNameLst>
                                      </p:cBhvr>
                                      <p:to>
                                        <p:strVal val="visible"/>
                                      </p:to>
                                    </p:set>
                                    <p:animEffect transition="in" filter="wipe(left)">
                                      <p:cBhvr>
                                        <p:cTn id="31" dur="500"/>
                                        <p:tgtEl>
                                          <p:spTgt spid="97"/>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80"/>
                                        </p:tgtEl>
                                        <p:attrNameLst>
                                          <p:attrName>style.visibility</p:attrName>
                                        </p:attrNameLst>
                                      </p:cBhvr>
                                      <p:to>
                                        <p:strVal val="visible"/>
                                      </p:to>
                                    </p:set>
                                    <p:animEffect transition="in" filter="wipe(left)">
                                      <p:cBhvr>
                                        <p:cTn id="35" dur="500"/>
                                        <p:tgtEl>
                                          <p:spTgt spid="80"/>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98"/>
                                        </p:tgtEl>
                                        <p:attrNameLst>
                                          <p:attrName>style.visibility</p:attrName>
                                        </p:attrNameLst>
                                      </p:cBhvr>
                                      <p:to>
                                        <p:strVal val="visible"/>
                                      </p:to>
                                    </p:set>
                                    <p:animEffect transition="in" filter="wipe(left)">
                                      <p:cBhvr>
                                        <p:cTn id="38" dur="500"/>
                                        <p:tgtEl>
                                          <p:spTgt spid="98"/>
                                        </p:tgtEl>
                                      </p:cBhvr>
                                    </p:animEffect>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81"/>
                                        </p:tgtEl>
                                        <p:attrNameLst>
                                          <p:attrName>style.visibility</p:attrName>
                                        </p:attrNameLst>
                                      </p:cBhvr>
                                      <p:to>
                                        <p:strVal val="visible"/>
                                      </p:to>
                                    </p:set>
                                    <p:animEffect transition="in" filter="wipe(left)">
                                      <p:cBhvr>
                                        <p:cTn id="42" dur="500"/>
                                        <p:tgtEl>
                                          <p:spTgt spid="81"/>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99"/>
                                        </p:tgtEl>
                                        <p:attrNameLst>
                                          <p:attrName>style.visibility</p:attrName>
                                        </p:attrNameLst>
                                      </p:cBhvr>
                                      <p:to>
                                        <p:strVal val="visible"/>
                                      </p:to>
                                    </p:set>
                                    <p:animEffect transition="in" filter="wipe(left)">
                                      <p:cBhvr>
                                        <p:cTn id="45" dur="500"/>
                                        <p:tgtEl>
                                          <p:spTgt spid="99"/>
                                        </p:tgtEl>
                                      </p:cBhvr>
                                    </p:animEffect>
                                  </p:childTnLst>
                                </p:cTn>
                              </p:par>
                              <p:par>
                                <p:cTn id="46" presetID="42" presetClass="entr" presetSubtype="0" fill="hold" nodeType="withEffect">
                                  <p:stCondLst>
                                    <p:cond delay="0"/>
                                  </p:stCondLst>
                                  <p:childTnLst>
                                    <p:set>
                                      <p:cBhvr>
                                        <p:cTn id="47" dur="1" fill="hold">
                                          <p:stCondLst>
                                            <p:cond delay="0"/>
                                          </p:stCondLst>
                                        </p:cTn>
                                        <p:tgtEl>
                                          <p:spTgt spid="100"/>
                                        </p:tgtEl>
                                        <p:attrNameLst>
                                          <p:attrName>style.visibility</p:attrName>
                                        </p:attrNameLst>
                                      </p:cBhvr>
                                      <p:to>
                                        <p:strVal val="visible"/>
                                      </p:to>
                                    </p:set>
                                    <p:animEffect transition="in" filter="fade">
                                      <p:cBhvr>
                                        <p:cTn id="48" dur="500"/>
                                        <p:tgtEl>
                                          <p:spTgt spid="100"/>
                                        </p:tgtEl>
                                      </p:cBhvr>
                                    </p:animEffect>
                                    <p:anim calcmode="lin" valueType="num">
                                      <p:cBhvr>
                                        <p:cTn id="49" dur="500" fill="hold"/>
                                        <p:tgtEl>
                                          <p:spTgt spid="100"/>
                                        </p:tgtEl>
                                        <p:attrNameLst>
                                          <p:attrName>ppt_x</p:attrName>
                                        </p:attrNameLst>
                                      </p:cBhvr>
                                      <p:tavLst>
                                        <p:tav tm="0">
                                          <p:val>
                                            <p:strVal val="#ppt_x"/>
                                          </p:val>
                                        </p:tav>
                                        <p:tav tm="100000">
                                          <p:val>
                                            <p:strVal val="#ppt_x"/>
                                          </p:val>
                                        </p:tav>
                                      </p:tavLst>
                                    </p:anim>
                                    <p:anim calcmode="lin" valueType="num">
                                      <p:cBhvr>
                                        <p:cTn id="50" dur="500" fill="hold"/>
                                        <p:tgtEl>
                                          <p:spTgt spid="100"/>
                                        </p:tgtEl>
                                        <p:attrNameLst>
                                          <p:attrName>ppt_y</p:attrName>
                                        </p:attrNameLst>
                                      </p:cBhvr>
                                      <p:tavLst>
                                        <p:tav tm="0">
                                          <p:val>
                                            <p:strVal val="#ppt_y+.1"/>
                                          </p:val>
                                        </p:tav>
                                        <p:tav tm="100000">
                                          <p:val>
                                            <p:strVal val="#ppt_y"/>
                                          </p:val>
                                        </p:tav>
                                      </p:tavLst>
                                    </p:anim>
                                  </p:childTnLst>
                                </p:cTn>
                              </p:par>
                            </p:childTnLst>
                          </p:cTn>
                        </p:par>
                        <p:par>
                          <p:cTn id="51" fill="hold" nodeType="afterGroup">
                            <p:stCondLst>
                              <p:cond delay="3500"/>
                            </p:stCondLst>
                            <p:childTnLst>
                              <p:par>
                                <p:cTn id="52" presetID="10" presetClass="entr" presetSubtype="0" fill="hold" nodeType="after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par>
                                <p:cTn id="55" presetID="10" presetClass="entr" presetSubtype="0" fill="hold" nodeType="with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500"/>
                                        <p:tgtEl>
                                          <p:spTgt spid="5"/>
                                        </p:tgtEl>
                                      </p:cBhvr>
                                    </p:animEffect>
                                  </p:childTnLst>
                                </p:cTn>
                              </p:par>
                            </p:childTnLst>
                          </p:cTn>
                        </p:par>
                        <p:par>
                          <p:cTn id="58" fill="hold" nodeType="afterGroup">
                            <p:stCondLst>
                              <p:cond delay="4000"/>
                            </p:stCondLst>
                            <p:childTnLst>
                              <p:par>
                                <p:cTn id="59" presetID="22" presetClass="entr" presetSubtype="8" fill="hold" grpId="0" nodeType="afterEffect">
                                  <p:stCondLst>
                                    <p:cond delay="0"/>
                                  </p:stCondLst>
                                  <p:childTnLst>
                                    <p:set>
                                      <p:cBhvr>
                                        <p:cTn id="60" dur="1" fill="hold">
                                          <p:stCondLst>
                                            <p:cond delay="0"/>
                                          </p:stCondLst>
                                        </p:cTn>
                                        <p:tgtEl>
                                          <p:spTgt spid="112"/>
                                        </p:tgtEl>
                                        <p:attrNameLst>
                                          <p:attrName>style.visibility</p:attrName>
                                        </p:attrNameLst>
                                      </p:cBhvr>
                                      <p:to>
                                        <p:strVal val="visible"/>
                                      </p:to>
                                    </p:set>
                                    <p:animEffect transition="in" filter="wipe(left)">
                                      <p:cBhvr>
                                        <p:cTn id="61" dur="500"/>
                                        <p:tgtEl>
                                          <p:spTgt spid="112"/>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127"/>
                                        </p:tgtEl>
                                        <p:attrNameLst>
                                          <p:attrName>style.visibility</p:attrName>
                                        </p:attrNameLst>
                                      </p:cBhvr>
                                      <p:to>
                                        <p:strVal val="visible"/>
                                      </p:to>
                                    </p:set>
                                    <p:animEffect transition="in" filter="wipe(left)">
                                      <p:cBhvr>
                                        <p:cTn id="64" dur="500"/>
                                        <p:tgtEl>
                                          <p:spTgt spid="127"/>
                                        </p:tgtEl>
                                      </p:cBhvr>
                                    </p:animEffect>
                                  </p:childTnLst>
                                </p:cTn>
                              </p:par>
                            </p:childTnLst>
                          </p:cTn>
                        </p:par>
                        <p:par>
                          <p:cTn id="65" fill="hold" nodeType="afterGroup">
                            <p:stCondLst>
                              <p:cond delay="4500"/>
                            </p:stCondLst>
                            <p:childTnLst>
                              <p:par>
                                <p:cTn id="66" presetID="22" presetClass="entr" presetSubtype="8" fill="hold" grpId="0" nodeType="afterEffect">
                                  <p:stCondLst>
                                    <p:cond delay="0"/>
                                  </p:stCondLst>
                                  <p:childTnLst>
                                    <p:set>
                                      <p:cBhvr>
                                        <p:cTn id="67" dur="1" fill="hold">
                                          <p:stCondLst>
                                            <p:cond delay="0"/>
                                          </p:stCondLst>
                                        </p:cTn>
                                        <p:tgtEl>
                                          <p:spTgt spid="113"/>
                                        </p:tgtEl>
                                        <p:attrNameLst>
                                          <p:attrName>style.visibility</p:attrName>
                                        </p:attrNameLst>
                                      </p:cBhvr>
                                      <p:to>
                                        <p:strVal val="visible"/>
                                      </p:to>
                                    </p:set>
                                    <p:animEffect transition="in" filter="wipe(left)">
                                      <p:cBhvr>
                                        <p:cTn id="68" dur="500"/>
                                        <p:tgtEl>
                                          <p:spTgt spid="113"/>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128"/>
                                        </p:tgtEl>
                                        <p:attrNameLst>
                                          <p:attrName>style.visibility</p:attrName>
                                        </p:attrNameLst>
                                      </p:cBhvr>
                                      <p:to>
                                        <p:strVal val="visible"/>
                                      </p:to>
                                    </p:set>
                                    <p:animEffect transition="in" filter="wipe(left)">
                                      <p:cBhvr>
                                        <p:cTn id="71" dur="500"/>
                                        <p:tgtEl>
                                          <p:spTgt spid="128"/>
                                        </p:tgtEl>
                                      </p:cBhvr>
                                    </p:animEffect>
                                  </p:childTnLst>
                                </p:cTn>
                              </p:par>
                            </p:childTnLst>
                          </p:cTn>
                        </p:par>
                        <p:par>
                          <p:cTn id="72" fill="hold" nodeType="afterGroup">
                            <p:stCondLst>
                              <p:cond delay="5000"/>
                            </p:stCondLst>
                            <p:childTnLst>
                              <p:par>
                                <p:cTn id="73" presetID="22" presetClass="entr" presetSubtype="8" fill="hold" grpId="0" nodeType="afterEffect">
                                  <p:stCondLst>
                                    <p:cond delay="0"/>
                                  </p:stCondLst>
                                  <p:childTnLst>
                                    <p:set>
                                      <p:cBhvr>
                                        <p:cTn id="74" dur="1" fill="hold">
                                          <p:stCondLst>
                                            <p:cond delay="0"/>
                                          </p:stCondLst>
                                        </p:cTn>
                                        <p:tgtEl>
                                          <p:spTgt spid="114"/>
                                        </p:tgtEl>
                                        <p:attrNameLst>
                                          <p:attrName>style.visibility</p:attrName>
                                        </p:attrNameLst>
                                      </p:cBhvr>
                                      <p:to>
                                        <p:strVal val="visible"/>
                                      </p:to>
                                    </p:set>
                                    <p:animEffect transition="in" filter="wipe(left)">
                                      <p:cBhvr>
                                        <p:cTn id="75" dur="500"/>
                                        <p:tgtEl>
                                          <p:spTgt spid="114"/>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129"/>
                                        </p:tgtEl>
                                        <p:attrNameLst>
                                          <p:attrName>style.visibility</p:attrName>
                                        </p:attrNameLst>
                                      </p:cBhvr>
                                      <p:to>
                                        <p:strVal val="visible"/>
                                      </p:to>
                                    </p:set>
                                    <p:animEffect transition="in" filter="wipe(left)">
                                      <p:cBhvr>
                                        <p:cTn id="78" dur="500"/>
                                        <p:tgtEl>
                                          <p:spTgt spid="129"/>
                                        </p:tgtEl>
                                      </p:cBhvr>
                                    </p:animEffect>
                                  </p:childTnLst>
                                </p:cTn>
                              </p:par>
                            </p:childTnLst>
                          </p:cTn>
                        </p:par>
                        <p:par>
                          <p:cTn id="79" fill="hold" nodeType="afterGroup">
                            <p:stCondLst>
                              <p:cond delay="5500"/>
                            </p:stCondLst>
                            <p:childTnLst>
                              <p:par>
                                <p:cTn id="80" presetID="22" presetClass="entr" presetSubtype="8" fill="hold" grpId="0" nodeType="afterEffect">
                                  <p:stCondLst>
                                    <p:cond delay="0"/>
                                  </p:stCondLst>
                                  <p:childTnLst>
                                    <p:set>
                                      <p:cBhvr>
                                        <p:cTn id="81" dur="1" fill="hold">
                                          <p:stCondLst>
                                            <p:cond delay="0"/>
                                          </p:stCondLst>
                                        </p:cTn>
                                        <p:tgtEl>
                                          <p:spTgt spid="115"/>
                                        </p:tgtEl>
                                        <p:attrNameLst>
                                          <p:attrName>style.visibility</p:attrName>
                                        </p:attrNameLst>
                                      </p:cBhvr>
                                      <p:to>
                                        <p:strVal val="visible"/>
                                      </p:to>
                                    </p:set>
                                    <p:animEffect transition="in" filter="wipe(left)">
                                      <p:cBhvr>
                                        <p:cTn id="82" dur="500"/>
                                        <p:tgtEl>
                                          <p:spTgt spid="115"/>
                                        </p:tgtEl>
                                      </p:cBhvr>
                                    </p:animEffect>
                                  </p:childTnLst>
                                </p:cTn>
                              </p:par>
                              <p:par>
                                <p:cTn id="83" presetID="22" presetClass="entr" presetSubtype="8" fill="hold" grpId="0" nodeType="withEffect">
                                  <p:stCondLst>
                                    <p:cond delay="0"/>
                                  </p:stCondLst>
                                  <p:childTnLst>
                                    <p:set>
                                      <p:cBhvr>
                                        <p:cTn id="84" dur="1" fill="hold">
                                          <p:stCondLst>
                                            <p:cond delay="0"/>
                                          </p:stCondLst>
                                        </p:cTn>
                                        <p:tgtEl>
                                          <p:spTgt spid="130"/>
                                        </p:tgtEl>
                                        <p:attrNameLst>
                                          <p:attrName>style.visibility</p:attrName>
                                        </p:attrNameLst>
                                      </p:cBhvr>
                                      <p:to>
                                        <p:strVal val="visible"/>
                                      </p:to>
                                    </p:set>
                                    <p:animEffect transition="in" filter="wipe(left)">
                                      <p:cBhvr>
                                        <p:cTn id="85" dur="5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79" grpId="0" animBg="1"/>
      <p:bldP spid="80" grpId="0" animBg="1"/>
      <p:bldP spid="81" grpId="0" animBg="1"/>
      <p:bldP spid="96" grpId="0"/>
      <p:bldP spid="97" grpId="0"/>
      <p:bldP spid="98" grpId="0"/>
      <p:bldP spid="99" grpId="0"/>
      <p:bldP spid="112" grpId="0" animBg="1"/>
      <p:bldP spid="113" grpId="0" animBg="1"/>
      <p:bldP spid="114" grpId="0" animBg="1"/>
      <p:bldP spid="115" grpId="0" animBg="1"/>
      <p:bldP spid="127" grpId="0"/>
      <p:bldP spid="128" grpId="0"/>
      <p:bldP spid="129" grpId="0"/>
      <p:bldP spid="13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4"/>
          <p:cNvSpPr txBox="1"/>
          <p:nvPr/>
        </p:nvSpPr>
        <p:spPr>
          <a:xfrm>
            <a:off x="4357856" y="1583576"/>
            <a:ext cx="3384378" cy="623248"/>
          </a:xfrm>
          <a:prstGeom prst="rect">
            <a:avLst/>
          </a:prstGeom>
          <a:noFill/>
        </p:spPr>
        <p:txBody>
          <a:bodyPr wrap="square" lIns="0" tIns="0" rIns="0" bIns="0" rtlCol="0">
            <a:spAutoFit/>
          </a:bodyPr>
          <a:lstStyle>
            <a:defPPr>
              <a:defRPr lang="zh-CN"/>
            </a:defPPr>
            <a:lvl1pPr>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just" defTabSz="684667">
              <a:lnSpc>
                <a:spcPct val="150000"/>
              </a:lnSpc>
              <a:defRPr/>
            </a:pPr>
            <a:r>
              <a:rPr lang="zh-CN" altLang="en-US" sz="900" dirty="0">
                <a:solidFill>
                  <a:schemeClr val="tx1">
                    <a:lumMod val="50000"/>
                    <a:lumOff val="50000"/>
                  </a:schemeClr>
                </a:solidFill>
              </a:rPr>
              <a:t>添加适当的文字，一页的文字最好不要超过</a:t>
            </a:r>
            <a:r>
              <a:rPr lang="en-US" altLang="zh-CN" sz="900" dirty="0">
                <a:solidFill>
                  <a:schemeClr val="tx1">
                    <a:lumMod val="50000"/>
                    <a:lumOff val="50000"/>
                  </a:schemeClr>
                </a:solidFill>
              </a:rPr>
              <a:t>200,</a:t>
            </a:r>
            <a:r>
              <a:rPr lang="zh-CN" altLang="en-US" sz="900" dirty="0">
                <a:solidFill>
                  <a:schemeClr val="tx1">
                    <a:lumMod val="50000"/>
                    <a:lumOff val="50000"/>
                  </a:schemeClr>
                </a:solidFill>
              </a:rPr>
              <a:t>添加适当的文字，添加适当的文字添加适当的文字，一页的文字最好不要超过</a:t>
            </a:r>
            <a:r>
              <a:rPr lang="en-US" altLang="zh-CN" sz="900" dirty="0">
                <a:solidFill>
                  <a:schemeClr val="tx1">
                    <a:lumMod val="50000"/>
                    <a:lumOff val="50000"/>
                  </a:schemeClr>
                </a:solidFill>
              </a:rPr>
              <a:t>200,</a:t>
            </a:r>
            <a:r>
              <a:rPr lang="zh-CN" altLang="en-US" sz="900" dirty="0">
                <a:solidFill>
                  <a:schemeClr val="tx1">
                    <a:lumMod val="50000"/>
                    <a:lumOff val="50000"/>
                  </a:schemeClr>
                </a:solidFill>
              </a:rPr>
              <a:t>添加适当的文字</a:t>
            </a:r>
            <a:endParaRPr lang="en-US" altLang="zh-CN" sz="900" kern="0" dirty="0">
              <a:solidFill>
                <a:schemeClr val="tx1">
                  <a:lumMod val="50000"/>
                  <a:lumOff val="50000"/>
                </a:schemeClr>
              </a:solidFill>
            </a:endParaRPr>
          </a:p>
        </p:txBody>
      </p:sp>
      <p:sp>
        <p:nvSpPr>
          <p:cNvPr id="7" name="Freeform 5"/>
          <p:cNvSpPr/>
          <p:nvPr/>
        </p:nvSpPr>
        <p:spPr bwMode="auto">
          <a:xfrm rot="5400000">
            <a:off x="1119212" y="1913927"/>
            <a:ext cx="2301590" cy="2074500"/>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372" tIns="45684" rIns="91372" bIns="45684" numCol="1" anchor="t" anchorCtr="0" compatLnSpc="1"/>
          <a:lstStyle/>
          <a:p>
            <a:pPr defTabSz="913313">
              <a:defRPr/>
            </a:pPr>
            <a:endParaRPr lang="zh-CN" altLang="en-US" kern="0" dirty="0">
              <a:solidFill>
                <a:sysClr val="windowText" lastClr="000000"/>
              </a:solidFill>
            </a:endParaRPr>
          </a:p>
        </p:txBody>
      </p:sp>
      <p:sp>
        <p:nvSpPr>
          <p:cNvPr id="9" name="TextBox 56"/>
          <p:cNvSpPr txBox="1"/>
          <p:nvPr/>
        </p:nvSpPr>
        <p:spPr>
          <a:xfrm>
            <a:off x="1745582" y="2508687"/>
            <a:ext cx="1048845" cy="861944"/>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defTabSz="913313">
              <a:defRPr/>
            </a:pPr>
            <a:r>
              <a:rPr lang="zh-CN" altLang="en-US" sz="2800" kern="0" dirty="0">
                <a:solidFill>
                  <a:sysClr val="window" lastClr="FFFFFF"/>
                </a:solidFill>
              </a:rPr>
              <a:t>个人优势</a:t>
            </a:r>
          </a:p>
        </p:txBody>
      </p:sp>
      <p:sp>
        <p:nvSpPr>
          <p:cNvPr id="10" name="Freeform 5"/>
          <p:cNvSpPr/>
          <p:nvPr/>
        </p:nvSpPr>
        <p:spPr bwMode="auto">
          <a:xfrm rot="5400000">
            <a:off x="1007445" y="1824968"/>
            <a:ext cx="2525117" cy="225241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chemeClr val="bg1">
                <a:lumMod val="75000"/>
              </a:schemeClr>
            </a:solidFill>
            <a:prstDash val="solid"/>
            <a:miter lim="800000"/>
          </a:ln>
        </p:spPr>
        <p:txBody>
          <a:bodyPr vert="horz" wrap="square" lIns="91372" tIns="45684" rIns="91372" bIns="45684" numCol="1" anchor="t" anchorCtr="0" compatLnSpc="1"/>
          <a:lstStyle/>
          <a:p>
            <a:pPr defTabSz="913313">
              <a:defRPr/>
            </a:pPr>
            <a:endParaRPr lang="zh-CN" altLang="en-US" kern="0" dirty="0">
              <a:solidFill>
                <a:sysClr val="windowText" lastClr="000000"/>
              </a:solidFill>
            </a:endParaRPr>
          </a:p>
        </p:txBody>
      </p:sp>
      <p:sp>
        <p:nvSpPr>
          <p:cNvPr id="11" name="椭圆 10"/>
          <p:cNvSpPr/>
          <p:nvPr/>
        </p:nvSpPr>
        <p:spPr>
          <a:xfrm>
            <a:off x="2701698" y="1720016"/>
            <a:ext cx="427814" cy="427946"/>
          </a:xfrm>
          <a:prstGeom prst="ellipse">
            <a:avLst/>
          </a:prstGeom>
          <a:solidFill>
            <a:schemeClr val="accent2"/>
          </a:solidFill>
          <a:ln w="25400" cap="flat" cmpd="sng" algn="ctr">
            <a:solidFill>
              <a:schemeClr val="bg1"/>
            </a:solidFill>
            <a:prstDash val="solid"/>
          </a:ln>
          <a:effectLst/>
        </p:spPr>
        <p:txBody>
          <a:bodyPr lIns="68531" tIns="34265" rIns="68531" bIns="34265" rtlCol="0" anchor="ctr"/>
          <a:lstStyle/>
          <a:p>
            <a:pPr algn="ctr" defTabSz="913313">
              <a:defRPr/>
            </a:pPr>
            <a:r>
              <a:rPr lang="en-US" altLang="zh-CN" b="1" kern="0" dirty="0">
                <a:solidFill>
                  <a:sysClr val="window" lastClr="FFFFFF"/>
                </a:solidFill>
                <a:latin typeface="微软雅黑" panose="020B0503020204020204" pitchFamily="34" charset="-122"/>
                <a:ea typeface="微软雅黑" panose="020B0503020204020204" pitchFamily="34" charset="-122"/>
              </a:rPr>
              <a:t>1</a:t>
            </a:r>
            <a:endParaRPr lang="zh-CN" altLang="en-US" b="1" kern="0" dirty="0">
              <a:solidFill>
                <a:sysClr val="window" lastClr="FFFFFF"/>
              </a:solidFill>
              <a:latin typeface="微软雅黑" panose="020B0503020204020204" pitchFamily="34" charset="-122"/>
              <a:ea typeface="微软雅黑" panose="020B0503020204020204" pitchFamily="34" charset="-122"/>
            </a:endParaRPr>
          </a:p>
        </p:txBody>
      </p:sp>
      <p:sp>
        <p:nvSpPr>
          <p:cNvPr id="12" name="椭圆 11"/>
          <p:cNvSpPr/>
          <p:nvPr/>
        </p:nvSpPr>
        <p:spPr>
          <a:xfrm>
            <a:off x="3246294" y="2737208"/>
            <a:ext cx="427814" cy="427946"/>
          </a:xfrm>
          <a:prstGeom prst="ellipse">
            <a:avLst/>
          </a:prstGeom>
          <a:solidFill>
            <a:schemeClr val="accent2"/>
          </a:solidFill>
          <a:ln w="25400" cap="flat" cmpd="sng" algn="ctr">
            <a:solidFill>
              <a:schemeClr val="bg1"/>
            </a:solidFill>
            <a:prstDash val="solid"/>
          </a:ln>
          <a:effectLst/>
        </p:spPr>
        <p:txBody>
          <a:bodyPr lIns="68531" tIns="34265" rIns="68531" bIns="34265" rtlCol="0" anchor="ctr"/>
          <a:lstStyle/>
          <a:p>
            <a:pPr algn="ctr" defTabSz="913313">
              <a:defRPr/>
            </a:pPr>
            <a:r>
              <a:rPr lang="en-US" altLang="zh-CN" b="1" kern="0" dirty="0">
                <a:solidFill>
                  <a:sysClr val="window" lastClr="FFFFFF"/>
                </a:solidFill>
                <a:latin typeface="微软雅黑" panose="020B0503020204020204" pitchFamily="34" charset="-122"/>
                <a:ea typeface="微软雅黑" panose="020B0503020204020204" pitchFamily="34" charset="-122"/>
              </a:rPr>
              <a:t>2</a:t>
            </a:r>
            <a:endParaRPr lang="zh-CN" altLang="en-US" b="1" kern="0" dirty="0">
              <a:solidFill>
                <a:sysClr val="window" lastClr="FFFFFF"/>
              </a:solidFill>
              <a:latin typeface="微软雅黑" panose="020B0503020204020204" pitchFamily="34" charset="-122"/>
              <a:ea typeface="微软雅黑" panose="020B0503020204020204" pitchFamily="34" charset="-122"/>
            </a:endParaRPr>
          </a:p>
        </p:txBody>
      </p:sp>
      <p:sp>
        <p:nvSpPr>
          <p:cNvPr id="13" name="椭圆 12"/>
          <p:cNvSpPr/>
          <p:nvPr/>
        </p:nvSpPr>
        <p:spPr>
          <a:xfrm>
            <a:off x="2701698" y="3748379"/>
            <a:ext cx="427814" cy="427946"/>
          </a:xfrm>
          <a:prstGeom prst="ellipse">
            <a:avLst/>
          </a:prstGeom>
          <a:solidFill>
            <a:schemeClr val="accent2"/>
          </a:solidFill>
          <a:ln w="25400" cap="flat" cmpd="sng" algn="ctr">
            <a:solidFill>
              <a:schemeClr val="bg1"/>
            </a:solidFill>
            <a:prstDash val="solid"/>
          </a:ln>
          <a:effectLst/>
        </p:spPr>
        <p:txBody>
          <a:bodyPr lIns="68531" tIns="34265" rIns="68531" bIns="34265" rtlCol="0" anchor="ctr"/>
          <a:lstStyle/>
          <a:p>
            <a:pPr algn="ctr" defTabSz="913313">
              <a:defRPr/>
            </a:pPr>
            <a:r>
              <a:rPr lang="en-US" altLang="zh-CN" b="1" kern="0" dirty="0">
                <a:solidFill>
                  <a:sysClr val="window" lastClr="FFFFFF"/>
                </a:solidFill>
                <a:latin typeface="微软雅黑" panose="020B0503020204020204" pitchFamily="34" charset="-122"/>
                <a:ea typeface="微软雅黑" panose="020B0503020204020204" pitchFamily="34" charset="-122"/>
              </a:rPr>
              <a:t>3</a:t>
            </a:r>
            <a:endParaRPr lang="zh-CN" altLang="en-US" b="1" kern="0" dirty="0">
              <a:solidFill>
                <a:sysClr val="window" lastClr="FFFFFF"/>
              </a:solidFill>
              <a:latin typeface="微软雅黑" panose="020B0503020204020204" pitchFamily="34" charset="-122"/>
              <a:ea typeface="微软雅黑" panose="020B0503020204020204" pitchFamily="34" charset="-122"/>
            </a:endParaRPr>
          </a:p>
        </p:txBody>
      </p:sp>
      <p:grpSp>
        <p:nvGrpSpPr>
          <p:cNvPr id="2" name="组合 13"/>
          <p:cNvGrpSpPr/>
          <p:nvPr/>
        </p:nvGrpSpPr>
        <p:grpSpPr>
          <a:xfrm>
            <a:off x="3129516" y="1756622"/>
            <a:ext cx="1051729" cy="354727"/>
            <a:chOff x="3513818" y="1963801"/>
            <a:chExt cx="1051729" cy="354618"/>
          </a:xfrm>
        </p:grpSpPr>
        <p:cxnSp>
          <p:nvCxnSpPr>
            <p:cNvPr id="15" name="直接连接符 14"/>
            <p:cNvCxnSpPr/>
            <p:nvPr/>
          </p:nvCxnSpPr>
          <p:spPr>
            <a:xfrm>
              <a:off x="3513818" y="2141110"/>
              <a:ext cx="1051729" cy="0"/>
            </a:xfrm>
            <a:prstGeom prst="line">
              <a:avLst/>
            </a:prstGeom>
            <a:noFill/>
            <a:ln w="9525" cap="flat" cmpd="sng" algn="ctr">
              <a:solidFill>
                <a:srgbClr val="325F0B"/>
              </a:solidFill>
              <a:prstDash val="sysDot"/>
              <a:headEnd type="none" w="med" len="med"/>
              <a:tailEnd type="none" w="med" len="med"/>
            </a:ln>
            <a:effectLst/>
          </p:spPr>
        </p:cxnSp>
        <p:cxnSp>
          <p:nvCxnSpPr>
            <p:cNvPr id="16" name="直接连接符 15"/>
            <p:cNvCxnSpPr/>
            <p:nvPr/>
          </p:nvCxnSpPr>
          <p:spPr>
            <a:xfrm>
              <a:off x="4565547" y="1963801"/>
              <a:ext cx="0" cy="354618"/>
            </a:xfrm>
            <a:prstGeom prst="line">
              <a:avLst/>
            </a:prstGeom>
            <a:noFill/>
            <a:ln w="9525" cap="flat" cmpd="sng" algn="ctr">
              <a:solidFill>
                <a:srgbClr val="325F0B"/>
              </a:solidFill>
              <a:prstDash val="sysDot"/>
              <a:headEnd type="none" w="med" len="med"/>
              <a:tailEnd type="none" w="med" len="med"/>
            </a:ln>
            <a:effectLst/>
          </p:spPr>
        </p:cxnSp>
      </p:grpSp>
      <p:sp>
        <p:nvSpPr>
          <p:cNvPr id="17" name="TextBox 64"/>
          <p:cNvSpPr txBox="1"/>
          <p:nvPr/>
        </p:nvSpPr>
        <p:spPr>
          <a:xfrm>
            <a:off x="4886445" y="2622038"/>
            <a:ext cx="3384378" cy="623248"/>
          </a:xfrm>
          <a:prstGeom prst="rect">
            <a:avLst/>
          </a:prstGeom>
          <a:noFill/>
        </p:spPr>
        <p:txBody>
          <a:bodyPr wrap="square" lIns="0" tIns="0" rIns="0" bIns="0" rtlCol="0">
            <a:spAutoFit/>
          </a:bodyPr>
          <a:lstStyle>
            <a:defPPr>
              <a:defRPr lang="zh-CN"/>
            </a:defPPr>
            <a:lvl1pPr>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just" defTabSz="684667">
              <a:lnSpc>
                <a:spcPct val="150000"/>
              </a:lnSpc>
              <a:defRPr/>
            </a:pPr>
            <a:r>
              <a:rPr lang="zh-CN" altLang="en-US" sz="900" dirty="0">
                <a:solidFill>
                  <a:schemeClr val="tx1">
                    <a:lumMod val="50000"/>
                    <a:lumOff val="50000"/>
                  </a:schemeClr>
                </a:solidFill>
              </a:rPr>
              <a:t>添加适当的文字，一页的文字最好不要超过</a:t>
            </a:r>
            <a:r>
              <a:rPr lang="en-US" altLang="zh-CN" sz="900" dirty="0">
                <a:solidFill>
                  <a:schemeClr val="tx1">
                    <a:lumMod val="50000"/>
                    <a:lumOff val="50000"/>
                  </a:schemeClr>
                </a:solidFill>
              </a:rPr>
              <a:t>200,</a:t>
            </a:r>
            <a:r>
              <a:rPr lang="zh-CN" altLang="en-US" sz="900" dirty="0">
                <a:solidFill>
                  <a:schemeClr val="tx1">
                    <a:lumMod val="50000"/>
                    <a:lumOff val="50000"/>
                  </a:schemeClr>
                </a:solidFill>
              </a:rPr>
              <a:t>添加适当的文字，添加适当的文字添加适当的文字，一页的文字最好不要超过</a:t>
            </a:r>
            <a:r>
              <a:rPr lang="en-US" altLang="zh-CN" sz="900" dirty="0">
                <a:solidFill>
                  <a:schemeClr val="tx1">
                    <a:lumMod val="50000"/>
                    <a:lumOff val="50000"/>
                  </a:schemeClr>
                </a:solidFill>
              </a:rPr>
              <a:t>200,</a:t>
            </a:r>
            <a:r>
              <a:rPr lang="zh-CN" altLang="en-US" sz="900" dirty="0">
                <a:solidFill>
                  <a:schemeClr val="tx1">
                    <a:lumMod val="50000"/>
                    <a:lumOff val="50000"/>
                  </a:schemeClr>
                </a:solidFill>
              </a:rPr>
              <a:t>添加适当的文字</a:t>
            </a:r>
            <a:endParaRPr lang="zh-CN" altLang="en-US" sz="900" kern="0" dirty="0">
              <a:solidFill>
                <a:schemeClr val="tx1">
                  <a:lumMod val="50000"/>
                  <a:lumOff val="50000"/>
                </a:schemeClr>
              </a:solidFill>
            </a:endParaRPr>
          </a:p>
        </p:txBody>
      </p:sp>
      <p:sp>
        <p:nvSpPr>
          <p:cNvPr id="18" name="TextBox 65"/>
          <p:cNvSpPr txBox="1"/>
          <p:nvPr/>
        </p:nvSpPr>
        <p:spPr>
          <a:xfrm>
            <a:off x="4380676" y="3675756"/>
            <a:ext cx="3384378" cy="623248"/>
          </a:xfrm>
          <a:prstGeom prst="rect">
            <a:avLst/>
          </a:prstGeom>
          <a:noFill/>
        </p:spPr>
        <p:txBody>
          <a:bodyPr wrap="square" lIns="0" tIns="0" rIns="0" bIns="0" rtlCol="0">
            <a:spAutoFit/>
          </a:bodyPr>
          <a:lstStyle>
            <a:defPPr>
              <a:defRPr lang="zh-CN"/>
            </a:defPPr>
            <a:lvl1pPr>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just" defTabSz="684667">
              <a:lnSpc>
                <a:spcPct val="150000"/>
              </a:lnSpc>
              <a:defRPr/>
            </a:pPr>
            <a:r>
              <a:rPr lang="zh-CN" altLang="en-US" sz="900" dirty="0">
                <a:solidFill>
                  <a:schemeClr val="tx1">
                    <a:lumMod val="50000"/>
                    <a:lumOff val="50000"/>
                  </a:schemeClr>
                </a:solidFill>
              </a:rPr>
              <a:t>添加适当的文字，一页的文字最好不要超过</a:t>
            </a:r>
            <a:r>
              <a:rPr lang="en-US" altLang="zh-CN" sz="900" dirty="0">
                <a:solidFill>
                  <a:schemeClr val="tx1">
                    <a:lumMod val="50000"/>
                    <a:lumOff val="50000"/>
                  </a:schemeClr>
                </a:solidFill>
              </a:rPr>
              <a:t>200,</a:t>
            </a:r>
            <a:r>
              <a:rPr lang="zh-CN" altLang="en-US" sz="900" dirty="0">
                <a:solidFill>
                  <a:schemeClr val="tx1">
                    <a:lumMod val="50000"/>
                    <a:lumOff val="50000"/>
                  </a:schemeClr>
                </a:solidFill>
              </a:rPr>
              <a:t>添加适当的文字，添加适当的文字添加适当的文字，一页的文字最好不要超过</a:t>
            </a:r>
            <a:r>
              <a:rPr lang="en-US" altLang="zh-CN" sz="900" dirty="0">
                <a:solidFill>
                  <a:schemeClr val="tx1">
                    <a:lumMod val="50000"/>
                    <a:lumOff val="50000"/>
                  </a:schemeClr>
                </a:solidFill>
              </a:rPr>
              <a:t>200,</a:t>
            </a:r>
            <a:r>
              <a:rPr lang="zh-CN" altLang="en-US" sz="900" dirty="0">
                <a:solidFill>
                  <a:schemeClr val="tx1">
                    <a:lumMod val="50000"/>
                    <a:lumOff val="50000"/>
                  </a:schemeClr>
                </a:solidFill>
              </a:rPr>
              <a:t>添加适当的文字</a:t>
            </a:r>
            <a:endParaRPr lang="zh-CN" altLang="en-US" sz="900" kern="0" dirty="0">
              <a:solidFill>
                <a:schemeClr val="tx1">
                  <a:lumMod val="50000"/>
                  <a:lumOff val="50000"/>
                </a:schemeClr>
              </a:solidFill>
            </a:endParaRPr>
          </a:p>
        </p:txBody>
      </p:sp>
      <p:grpSp>
        <p:nvGrpSpPr>
          <p:cNvPr id="3" name="组合 18"/>
          <p:cNvGrpSpPr/>
          <p:nvPr/>
        </p:nvGrpSpPr>
        <p:grpSpPr>
          <a:xfrm>
            <a:off x="3678687" y="2773813"/>
            <a:ext cx="1051729" cy="354727"/>
            <a:chOff x="3513818" y="1963801"/>
            <a:chExt cx="1051729" cy="354618"/>
          </a:xfrm>
        </p:grpSpPr>
        <p:cxnSp>
          <p:nvCxnSpPr>
            <p:cNvPr id="20" name="直接连接符 19"/>
            <p:cNvCxnSpPr/>
            <p:nvPr/>
          </p:nvCxnSpPr>
          <p:spPr>
            <a:xfrm>
              <a:off x="3513818" y="2141110"/>
              <a:ext cx="1051729" cy="0"/>
            </a:xfrm>
            <a:prstGeom prst="line">
              <a:avLst/>
            </a:prstGeom>
            <a:noFill/>
            <a:ln w="6350" cap="flat" cmpd="sng" algn="ctr">
              <a:solidFill>
                <a:srgbClr val="325F0B"/>
              </a:solidFill>
              <a:prstDash val="sysDot"/>
              <a:headEnd type="none" w="med" len="med"/>
              <a:tailEnd type="none" w="med" len="med"/>
            </a:ln>
            <a:effectLst/>
          </p:spPr>
        </p:cxnSp>
        <p:cxnSp>
          <p:nvCxnSpPr>
            <p:cNvPr id="21" name="直接连接符 20"/>
            <p:cNvCxnSpPr/>
            <p:nvPr/>
          </p:nvCxnSpPr>
          <p:spPr>
            <a:xfrm>
              <a:off x="4565547" y="1963801"/>
              <a:ext cx="0" cy="354618"/>
            </a:xfrm>
            <a:prstGeom prst="line">
              <a:avLst/>
            </a:prstGeom>
            <a:noFill/>
            <a:ln w="6350" cap="flat" cmpd="sng" algn="ctr">
              <a:solidFill>
                <a:srgbClr val="325F0B"/>
              </a:solidFill>
              <a:prstDash val="sysDot"/>
              <a:headEnd type="none" w="med" len="med"/>
              <a:tailEnd type="none" w="med" len="med"/>
            </a:ln>
            <a:effectLst/>
          </p:spPr>
        </p:cxnSp>
      </p:grpSp>
      <p:grpSp>
        <p:nvGrpSpPr>
          <p:cNvPr id="4" name="组合 21"/>
          <p:cNvGrpSpPr/>
          <p:nvPr/>
        </p:nvGrpSpPr>
        <p:grpSpPr>
          <a:xfrm>
            <a:off x="3129516" y="3784984"/>
            <a:ext cx="1051729" cy="354727"/>
            <a:chOff x="3513818" y="1963801"/>
            <a:chExt cx="1051729" cy="354618"/>
          </a:xfrm>
        </p:grpSpPr>
        <p:cxnSp>
          <p:nvCxnSpPr>
            <p:cNvPr id="23" name="直接连接符 22"/>
            <p:cNvCxnSpPr/>
            <p:nvPr/>
          </p:nvCxnSpPr>
          <p:spPr>
            <a:xfrm>
              <a:off x="3513818" y="2141110"/>
              <a:ext cx="1051729" cy="0"/>
            </a:xfrm>
            <a:prstGeom prst="line">
              <a:avLst/>
            </a:prstGeom>
            <a:noFill/>
            <a:ln w="9525" cap="flat" cmpd="sng" algn="ctr">
              <a:solidFill>
                <a:srgbClr val="325F0B"/>
              </a:solidFill>
              <a:prstDash val="sysDot"/>
              <a:headEnd type="none" w="med" len="med"/>
              <a:tailEnd type="none" w="med" len="med"/>
            </a:ln>
            <a:effectLst/>
          </p:spPr>
        </p:cxnSp>
        <p:cxnSp>
          <p:nvCxnSpPr>
            <p:cNvPr id="24" name="直接连接符 23"/>
            <p:cNvCxnSpPr/>
            <p:nvPr/>
          </p:nvCxnSpPr>
          <p:spPr>
            <a:xfrm>
              <a:off x="4565547" y="1963801"/>
              <a:ext cx="0" cy="354618"/>
            </a:xfrm>
            <a:prstGeom prst="line">
              <a:avLst/>
            </a:prstGeom>
            <a:noFill/>
            <a:ln w="9525" cap="flat" cmpd="sng" algn="ctr">
              <a:solidFill>
                <a:srgbClr val="325F0B"/>
              </a:solidFill>
              <a:prstDash val="sysDot"/>
              <a:headEnd type="none" w="med" len="med"/>
              <a:tailEnd type="none" w="med" len="med"/>
            </a:ln>
            <a:effectLst/>
          </p:spPr>
        </p:cxnSp>
      </p:grpSp>
    </p:spTree>
    <p:custDataLst>
      <p:tags r:id="rId1"/>
    </p:custData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anim calcmode="lin" valueType="num">
                                      <p:cBhvr>
                                        <p:cTn id="10" dur="500" fill="hold"/>
                                        <p:tgtEl>
                                          <p:spTgt spid="10"/>
                                        </p:tgtEl>
                                        <p:attrNameLst>
                                          <p:attrName>ppt_x</p:attrName>
                                        </p:attrNameLst>
                                      </p:cBhvr>
                                      <p:tavLst>
                                        <p:tav tm="0">
                                          <p:val>
                                            <p:fltVal val="0.5"/>
                                          </p:val>
                                        </p:tav>
                                        <p:tav tm="100000">
                                          <p:val>
                                            <p:strVal val="#ppt_x"/>
                                          </p:val>
                                        </p:tav>
                                      </p:tavLst>
                                    </p:anim>
                                    <p:anim calcmode="lin" valueType="num">
                                      <p:cBhvr>
                                        <p:cTn id="11" dur="500" fill="hold"/>
                                        <p:tgtEl>
                                          <p:spTgt spid="10"/>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anim calcmode="lin" valueType="num">
                                      <p:cBhvr>
                                        <p:cTn id="17" dur="500" fill="hold"/>
                                        <p:tgtEl>
                                          <p:spTgt spid="7"/>
                                        </p:tgtEl>
                                        <p:attrNameLst>
                                          <p:attrName>ppt_x</p:attrName>
                                        </p:attrNameLst>
                                      </p:cBhvr>
                                      <p:tavLst>
                                        <p:tav tm="0">
                                          <p:val>
                                            <p:fltVal val="0.5"/>
                                          </p:val>
                                        </p:tav>
                                        <p:tav tm="100000">
                                          <p:val>
                                            <p:strVal val="#ppt_x"/>
                                          </p:val>
                                        </p:tav>
                                      </p:tavLst>
                                    </p:anim>
                                    <p:anim calcmode="lin" valueType="num">
                                      <p:cBhvr>
                                        <p:cTn id="18" dur="500" fill="hold"/>
                                        <p:tgtEl>
                                          <p:spTgt spid="7"/>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53" presetClass="entr" presetSubtype="16"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childTnLst>
                          </p:cTn>
                        </p:par>
                        <p:par>
                          <p:cTn id="25" fill="hold">
                            <p:stCondLst>
                              <p:cond delay="1000"/>
                            </p:stCondLst>
                            <p:childTnLst>
                              <p:par>
                                <p:cTn id="26" presetID="53" presetClass="entr" presetSubtype="16"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par>
                                <p:cTn id="31" presetID="53" presetClass="entr" presetSubtype="16" fill="hold" grpId="0" nodeType="withEffect">
                                  <p:stCondLst>
                                    <p:cond delay="200"/>
                                  </p:stCondLst>
                                  <p:childTnLst>
                                    <p:set>
                                      <p:cBhvr>
                                        <p:cTn id="32" dur="1" fill="hold">
                                          <p:stCondLst>
                                            <p:cond delay="0"/>
                                          </p:stCondLst>
                                        </p:cTn>
                                        <p:tgtEl>
                                          <p:spTgt spid="12"/>
                                        </p:tgtEl>
                                        <p:attrNameLst>
                                          <p:attrName>style.visibility</p:attrName>
                                        </p:attrNameLst>
                                      </p:cBhvr>
                                      <p:to>
                                        <p:strVal val="visible"/>
                                      </p:to>
                                    </p:set>
                                    <p:anim calcmode="lin" valueType="num">
                                      <p:cBhvr>
                                        <p:cTn id="33" dur="500" fill="hold"/>
                                        <p:tgtEl>
                                          <p:spTgt spid="12"/>
                                        </p:tgtEl>
                                        <p:attrNameLst>
                                          <p:attrName>ppt_w</p:attrName>
                                        </p:attrNameLst>
                                      </p:cBhvr>
                                      <p:tavLst>
                                        <p:tav tm="0">
                                          <p:val>
                                            <p:fltVal val="0"/>
                                          </p:val>
                                        </p:tav>
                                        <p:tav tm="100000">
                                          <p:val>
                                            <p:strVal val="#ppt_w"/>
                                          </p:val>
                                        </p:tav>
                                      </p:tavLst>
                                    </p:anim>
                                    <p:anim calcmode="lin" valueType="num">
                                      <p:cBhvr>
                                        <p:cTn id="34" dur="500" fill="hold"/>
                                        <p:tgtEl>
                                          <p:spTgt spid="12"/>
                                        </p:tgtEl>
                                        <p:attrNameLst>
                                          <p:attrName>ppt_h</p:attrName>
                                        </p:attrNameLst>
                                      </p:cBhvr>
                                      <p:tavLst>
                                        <p:tav tm="0">
                                          <p:val>
                                            <p:fltVal val="0"/>
                                          </p:val>
                                        </p:tav>
                                        <p:tav tm="100000">
                                          <p:val>
                                            <p:strVal val="#ppt_h"/>
                                          </p:val>
                                        </p:tav>
                                      </p:tavLst>
                                    </p:anim>
                                    <p:animEffect transition="in" filter="fade">
                                      <p:cBhvr>
                                        <p:cTn id="35" dur="500"/>
                                        <p:tgtEl>
                                          <p:spTgt spid="12"/>
                                        </p:tgtEl>
                                      </p:cBhvr>
                                    </p:animEffect>
                                  </p:childTnLst>
                                </p:cTn>
                              </p:par>
                              <p:par>
                                <p:cTn id="36" presetID="53" presetClass="entr" presetSubtype="16" fill="hold" grpId="0" nodeType="withEffect">
                                  <p:stCondLst>
                                    <p:cond delay="400"/>
                                  </p:stCondLst>
                                  <p:childTnLst>
                                    <p:set>
                                      <p:cBhvr>
                                        <p:cTn id="37" dur="1" fill="hold">
                                          <p:stCondLst>
                                            <p:cond delay="0"/>
                                          </p:stCondLst>
                                        </p:cTn>
                                        <p:tgtEl>
                                          <p:spTgt spid="13"/>
                                        </p:tgtEl>
                                        <p:attrNameLst>
                                          <p:attrName>style.visibility</p:attrName>
                                        </p:attrNameLst>
                                      </p:cBhvr>
                                      <p:to>
                                        <p:strVal val="visible"/>
                                      </p:to>
                                    </p:set>
                                    <p:anim calcmode="lin" valueType="num">
                                      <p:cBhvr>
                                        <p:cTn id="38" dur="500" fill="hold"/>
                                        <p:tgtEl>
                                          <p:spTgt spid="13"/>
                                        </p:tgtEl>
                                        <p:attrNameLst>
                                          <p:attrName>ppt_w</p:attrName>
                                        </p:attrNameLst>
                                      </p:cBhvr>
                                      <p:tavLst>
                                        <p:tav tm="0">
                                          <p:val>
                                            <p:fltVal val="0"/>
                                          </p:val>
                                        </p:tav>
                                        <p:tav tm="100000">
                                          <p:val>
                                            <p:strVal val="#ppt_w"/>
                                          </p:val>
                                        </p:tav>
                                      </p:tavLst>
                                    </p:anim>
                                    <p:anim calcmode="lin" valueType="num">
                                      <p:cBhvr>
                                        <p:cTn id="39" dur="500" fill="hold"/>
                                        <p:tgtEl>
                                          <p:spTgt spid="13"/>
                                        </p:tgtEl>
                                        <p:attrNameLst>
                                          <p:attrName>ppt_h</p:attrName>
                                        </p:attrNameLst>
                                      </p:cBhvr>
                                      <p:tavLst>
                                        <p:tav tm="0">
                                          <p:val>
                                            <p:fltVal val="0"/>
                                          </p:val>
                                        </p:tav>
                                        <p:tav tm="100000">
                                          <p:val>
                                            <p:strVal val="#ppt_h"/>
                                          </p:val>
                                        </p:tav>
                                      </p:tavLst>
                                    </p:anim>
                                    <p:animEffect transition="in" filter="fade">
                                      <p:cBhvr>
                                        <p:cTn id="40" dur="500"/>
                                        <p:tgtEl>
                                          <p:spTgt spid="13"/>
                                        </p:tgtEl>
                                      </p:cBhvr>
                                    </p:animEffect>
                                  </p:childTnLst>
                                </p:cTn>
                              </p:par>
                            </p:childTnLst>
                          </p:cTn>
                        </p:par>
                        <p:par>
                          <p:cTn id="41" fill="hold">
                            <p:stCondLst>
                              <p:cond delay="1500"/>
                            </p:stCondLst>
                            <p:childTnLst>
                              <p:par>
                                <p:cTn id="42" presetID="22" presetClass="entr" presetSubtype="8" fill="hold" nodeType="afterEffect">
                                  <p:stCondLst>
                                    <p:cond delay="0"/>
                                  </p:stCondLst>
                                  <p:childTnLst>
                                    <p:set>
                                      <p:cBhvr>
                                        <p:cTn id="43" dur="1" fill="hold">
                                          <p:stCondLst>
                                            <p:cond delay="0"/>
                                          </p:stCondLst>
                                        </p:cTn>
                                        <p:tgtEl>
                                          <p:spTgt spid="2"/>
                                        </p:tgtEl>
                                        <p:attrNameLst>
                                          <p:attrName>style.visibility</p:attrName>
                                        </p:attrNameLst>
                                      </p:cBhvr>
                                      <p:to>
                                        <p:strVal val="visible"/>
                                      </p:to>
                                    </p:set>
                                    <p:animEffect transition="in" filter="wipe(left)">
                                      <p:cBhvr>
                                        <p:cTn id="44" dur="500"/>
                                        <p:tgtEl>
                                          <p:spTgt spid="2"/>
                                        </p:tgtEl>
                                      </p:cBhvr>
                                    </p:animEffect>
                                  </p:childTnLst>
                                </p:cTn>
                              </p:par>
                              <p:par>
                                <p:cTn id="45" presetID="2" presetClass="entr" presetSubtype="2" decel="53300" fill="hold" grpId="0" nodeType="withEffect">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cBhvr additive="base">
                                        <p:cTn id="47" dur="750" fill="hold"/>
                                        <p:tgtEl>
                                          <p:spTgt spid="6"/>
                                        </p:tgtEl>
                                        <p:attrNameLst>
                                          <p:attrName>ppt_x</p:attrName>
                                        </p:attrNameLst>
                                      </p:cBhvr>
                                      <p:tavLst>
                                        <p:tav tm="0">
                                          <p:val>
                                            <p:strVal val="1+#ppt_w/2"/>
                                          </p:val>
                                        </p:tav>
                                        <p:tav tm="100000">
                                          <p:val>
                                            <p:strVal val="#ppt_x"/>
                                          </p:val>
                                        </p:tav>
                                      </p:tavLst>
                                    </p:anim>
                                    <p:anim calcmode="lin" valueType="num">
                                      <p:cBhvr additive="base">
                                        <p:cTn id="48" dur="750" fill="hold"/>
                                        <p:tgtEl>
                                          <p:spTgt spid="6"/>
                                        </p:tgtEl>
                                        <p:attrNameLst>
                                          <p:attrName>ppt_y</p:attrName>
                                        </p:attrNameLst>
                                      </p:cBhvr>
                                      <p:tavLst>
                                        <p:tav tm="0">
                                          <p:val>
                                            <p:strVal val="#ppt_y"/>
                                          </p:val>
                                        </p:tav>
                                        <p:tav tm="100000">
                                          <p:val>
                                            <p:strVal val="#ppt_y"/>
                                          </p:val>
                                        </p:tav>
                                      </p:tavLst>
                                    </p:anim>
                                  </p:childTnLst>
                                </p:cTn>
                              </p:par>
                            </p:childTnLst>
                          </p:cTn>
                        </p:par>
                        <p:par>
                          <p:cTn id="49" fill="hold">
                            <p:stCondLst>
                              <p:cond delay="2000"/>
                            </p:stCondLst>
                            <p:childTnLst>
                              <p:par>
                                <p:cTn id="50" presetID="22" presetClass="entr" presetSubtype="8" fill="hold" nodeType="after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wipe(left)">
                                      <p:cBhvr>
                                        <p:cTn id="52" dur="500"/>
                                        <p:tgtEl>
                                          <p:spTgt spid="3"/>
                                        </p:tgtEl>
                                      </p:cBhvr>
                                    </p:animEffect>
                                  </p:childTnLst>
                                </p:cTn>
                              </p:par>
                              <p:par>
                                <p:cTn id="53" presetID="2" presetClass="entr" presetSubtype="2" decel="5330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additive="base">
                                        <p:cTn id="55" dur="750" fill="hold"/>
                                        <p:tgtEl>
                                          <p:spTgt spid="17"/>
                                        </p:tgtEl>
                                        <p:attrNameLst>
                                          <p:attrName>ppt_x</p:attrName>
                                        </p:attrNameLst>
                                      </p:cBhvr>
                                      <p:tavLst>
                                        <p:tav tm="0">
                                          <p:val>
                                            <p:strVal val="1+#ppt_w/2"/>
                                          </p:val>
                                        </p:tav>
                                        <p:tav tm="100000">
                                          <p:val>
                                            <p:strVal val="#ppt_x"/>
                                          </p:val>
                                        </p:tav>
                                      </p:tavLst>
                                    </p:anim>
                                    <p:anim calcmode="lin" valueType="num">
                                      <p:cBhvr additive="base">
                                        <p:cTn id="56" dur="750" fill="hold"/>
                                        <p:tgtEl>
                                          <p:spTgt spid="17"/>
                                        </p:tgtEl>
                                        <p:attrNameLst>
                                          <p:attrName>ppt_y</p:attrName>
                                        </p:attrNameLst>
                                      </p:cBhvr>
                                      <p:tavLst>
                                        <p:tav tm="0">
                                          <p:val>
                                            <p:strVal val="#ppt_y"/>
                                          </p:val>
                                        </p:tav>
                                        <p:tav tm="100000">
                                          <p:val>
                                            <p:strVal val="#ppt_y"/>
                                          </p:val>
                                        </p:tav>
                                      </p:tavLst>
                                    </p:anim>
                                  </p:childTnLst>
                                </p:cTn>
                              </p:par>
                            </p:childTnLst>
                          </p:cTn>
                        </p:par>
                        <p:par>
                          <p:cTn id="57" fill="hold">
                            <p:stCondLst>
                              <p:cond delay="2500"/>
                            </p:stCondLst>
                            <p:childTnLst>
                              <p:par>
                                <p:cTn id="58" presetID="22" presetClass="entr" presetSubtype="8" fill="hold" nodeType="after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wipe(left)">
                                      <p:cBhvr>
                                        <p:cTn id="60" dur="500"/>
                                        <p:tgtEl>
                                          <p:spTgt spid="4"/>
                                        </p:tgtEl>
                                      </p:cBhvr>
                                    </p:animEffect>
                                  </p:childTnLst>
                                </p:cTn>
                              </p:par>
                              <p:par>
                                <p:cTn id="61" presetID="2" presetClass="entr" presetSubtype="2" decel="53300" fill="hold" grpId="0" nodeType="withEffect">
                                  <p:stCondLst>
                                    <p:cond delay="0"/>
                                  </p:stCondLst>
                                  <p:childTnLst>
                                    <p:set>
                                      <p:cBhvr>
                                        <p:cTn id="62" dur="1" fill="hold">
                                          <p:stCondLst>
                                            <p:cond delay="0"/>
                                          </p:stCondLst>
                                        </p:cTn>
                                        <p:tgtEl>
                                          <p:spTgt spid="18"/>
                                        </p:tgtEl>
                                        <p:attrNameLst>
                                          <p:attrName>style.visibility</p:attrName>
                                        </p:attrNameLst>
                                      </p:cBhvr>
                                      <p:to>
                                        <p:strVal val="visible"/>
                                      </p:to>
                                    </p:set>
                                    <p:anim calcmode="lin" valueType="num">
                                      <p:cBhvr additive="base">
                                        <p:cTn id="63" dur="750" fill="hold"/>
                                        <p:tgtEl>
                                          <p:spTgt spid="18"/>
                                        </p:tgtEl>
                                        <p:attrNameLst>
                                          <p:attrName>ppt_x</p:attrName>
                                        </p:attrNameLst>
                                      </p:cBhvr>
                                      <p:tavLst>
                                        <p:tav tm="0">
                                          <p:val>
                                            <p:strVal val="1+#ppt_w/2"/>
                                          </p:val>
                                        </p:tav>
                                        <p:tav tm="100000">
                                          <p:val>
                                            <p:strVal val="#ppt_x"/>
                                          </p:val>
                                        </p:tav>
                                      </p:tavLst>
                                    </p:anim>
                                    <p:anim calcmode="lin" valueType="num">
                                      <p:cBhvr additive="base">
                                        <p:cTn id="64" dur="75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9" grpId="0"/>
      <p:bldP spid="10" grpId="0" animBg="1"/>
      <p:bldP spid="11" grpId="0" animBg="1"/>
      <p:bldP spid="12" grpId="0" animBg="1"/>
      <p:bldP spid="13" grpId="0" animBg="1"/>
      <p:bldP spid="17" grpId="0"/>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290"/>
          <p:cNvGrpSpPr/>
          <p:nvPr/>
        </p:nvGrpSpPr>
        <p:grpSpPr>
          <a:xfrm>
            <a:off x="0" y="973572"/>
            <a:ext cx="4542262" cy="3751049"/>
            <a:chOff x="-1646303" y="0"/>
            <a:chExt cx="12113363" cy="10003343"/>
          </a:xfrm>
        </p:grpSpPr>
        <p:sp>
          <p:nvSpPr>
            <p:cNvPr id="3271" name="Shape 3271"/>
            <p:cNvSpPr/>
            <p:nvPr/>
          </p:nvSpPr>
          <p:spPr>
            <a:xfrm>
              <a:off x="-1636724" y="1991671"/>
              <a:ext cx="3756471" cy="1205720"/>
            </a:xfrm>
            <a:prstGeom prst="rect">
              <a:avLst/>
            </a:prstGeom>
            <a:solidFill>
              <a:schemeClr val="accent1"/>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72" name="Shape 3272"/>
            <p:cNvSpPr/>
            <p:nvPr/>
          </p:nvSpPr>
          <p:spPr>
            <a:xfrm>
              <a:off x="-1646303" y="3188891"/>
              <a:ext cx="3778204" cy="1205720"/>
            </a:xfrm>
            <a:prstGeom prst="rect">
              <a:avLst/>
            </a:prstGeom>
            <a:solidFill>
              <a:schemeClr val="accent2"/>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73" name="Shape 3273"/>
            <p:cNvSpPr/>
            <p:nvPr/>
          </p:nvSpPr>
          <p:spPr>
            <a:xfrm>
              <a:off x="-1646303" y="4386111"/>
              <a:ext cx="3778204" cy="1205720"/>
            </a:xfrm>
            <a:prstGeom prst="rect">
              <a:avLst/>
            </a:prstGeom>
            <a:solidFill>
              <a:schemeClr val="accent3"/>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74" name="Shape 3274"/>
            <p:cNvSpPr/>
            <p:nvPr/>
          </p:nvSpPr>
          <p:spPr>
            <a:xfrm>
              <a:off x="-1646303" y="5555779"/>
              <a:ext cx="3778204" cy="1205720"/>
            </a:xfrm>
            <a:prstGeom prst="rect">
              <a:avLst/>
            </a:prstGeom>
            <a:solidFill>
              <a:schemeClr val="accent4"/>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75" name="Shape 3275"/>
            <p:cNvSpPr/>
            <p:nvPr/>
          </p:nvSpPr>
          <p:spPr>
            <a:xfrm>
              <a:off x="-1636724" y="6764597"/>
              <a:ext cx="3756471" cy="1205720"/>
            </a:xfrm>
            <a:prstGeom prst="rect">
              <a:avLst/>
            </a:prstGeom>
            <a:solidFill>
              <a:schemeClr val="accent5"/>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59" name="Shape 3259"/>
            <p:cNvSpPr/>
            <p:nvPr/>
          </p:nvSpPr>
          <p:spPr>
            <a:xfrm>
              <a:off x="6065230" y="6821586"/>
              <a:ext cx="4381730" cy="1143872"/>
            </a:xfrm>
            <a:custGeom>
              <a:avLst/>
              <a:gdLst/>
              <a:ahLst/>
              <a:cxnLst>
                <a:cxn ang="0">
                  <a:pos x="wd2" y="hd2"/>
                </a:cxn>
                <a:cxn ang="5400000">
                  <a:pos x="wd2" y="hd2"/>
                </a:cxn>
                <a:cxn ang="10800000">
                  <a:pos x="wd2" y="hd2"/>
                </a:cxn>
                <a:cxn ang="16200000">
                  <a:pos x="wd2" y="hd2"/>
                </a:cxn>
              </a:cxnLst>
              <a:rect l="0" t="0" r="r" b="b"/>
              <a:pathLst>
                <a:path w="21600" h="21600" extrusionOk="0">
                  <a:moveTo>
                    <a:pt x="48" y="0"/>
                  </a:moveTo>
                  <a:lnTo>
                    <a:pt x="17063" y="0"/>
                  </a:lnTo>
                  <a:lnTo>
                    <a:pt x="21600" y="10796"/>
                  </a:lnTo>
                  <a:lnTo>
                    <a:pt x="17174" y="21600"/>
                  </a:lnTo>
                  <a:lnTo>
                    <a:pt x="0" y="21600"/>
                  </a:lnTo>
                  <a:lnTo>
                    <a:pt x="48" y="0"/>
                  </a:lnTo>
                  <a:close/>
                </a:path>
              </a:pathLst>
            </a:custGeom>
            <a:solidFill>
              <a:srgbClr val="ECAE7E"/>
            </a:solidFill>
            <a:ln w="25400" cap="flat">
              <a:noFill/>
              <a:prstDash val="solid"/>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60" name="Shape 3260"/>
            <p:cNvSpPr/>
            <p:nvPr/>
          </p:nvSpPr>
          <p:spPr>
            <a:xfrm>
              <a:off x="6085331" y="5620846"/>
              <a:ext cx="4381729" cy="1209025"/>
            </a:xfrm>
            <a:custGeom>
              <a:avLst/>
              <a:gdLst/>
              <a:ahLst/>
              <a:cxnLst>
                <a:cxn ang="0">
                  <a:pos x="wd2" y="hd2"/>
                </a:cxn>
                <a:cxn ang="5400000">
                  <a:pos x="wd2" y="hd2"/>
                </a:cxn>
                <a:cxn ang="10800000">
                  <a:pos x="wd2" y="hd2"/>
                </a:cxn>
                <a:cxn ang="16200000">
                  <a:pos x="wd2" y="hd2"/>
                </a:cxn>
              </a:cxnLst>
              <a:rect l="0" t="0" r="r" b="b"/>
              <a:pathLst>
                <a:path w="21600" h="21600" extrusionOk="0">
                  <a:moveTo>
                    <a:pt x="48" y="0"/>
                  </a:moveTo>
                  <a:lnTo>
                    <a:pt x="17063" y="0"/>
                  </a:lnTo>
                  <a:lnTo>
                    <a:pt x="21600" y="10796"/>
                  </a:lnTo>
                  <a:lnTo>
                    <a:pt x="17174" y="21600"/>
                  </a:lnTo>
                  <a:lnTo>
                    <a:pt x="0" y="21600"/>
                  </a:lnTo>
                  <a:lnTo>
                    <a:pt x="48" y="0"/>
                  </a:lnTo>
                  <a:close/>
                </a:path>
              </a:pathLst>
            </a:custGeom>
            <a:solidFill>
              <a:srgbClr val="ECAE7E"/>
            </a:solidFill>
            <a:ln w="25400" cap="flat">
              <a:noFill/>
              <a:prstDash val="solid"/>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61" name="Shape 3261"/>
            <p:cNvSpPr/>
            <p:nvPr/>
          </p:nvSpPr>
          <p:spPr>
            <a:xfrm>
              <a:off x="6085325" y="4401350"/>
              <a:ext cx="4381729" cy="1209026"/>
            </a:xfrm>
            <a:custGeom>
              <a:avLst/>
              <a:gdLst/>
              <a:ahLst/>
              <a:cxnLst>
                <a:cxn ang="0">
                  <a:pos x="wd2" y="hd2"/>
                </a:cxn>
                <a:cxn ang="5400000">
                  <a:pos x="wd2" y="hd2"/>
                </a:cxn>
                <a:cxn ang="10800000">
                  <a:pos x="wd2" y="hd2"/>
                </a:cxn>
                <a:cxn ang="16200000">
                  <a:pos x="wd2" y="hd2"/>
                </a:cxn>
              </a:cxnLst>
              <a:rect l="0" t="0" r="r" b="b"/>
              <a:pathLst>
                <a:path w="21600" h="21600" extrusionOk="0">
                  <a:moveTo>
                    <a:pt x="48" y="0"/>
                  </a:moveTo>
                  <a:lnTo>
                    <a:pt x="17063" y="0"/>
                  </a:lnTo>
                  <a:lnTo>
                    <a:pt x="21600" y="10796"/>
                  </a:lnTo>
                  <a:lnTo>
                    <a:pt x="17174" y="21600"/>
                  </a:lnTo>
                  <a:lnTo>
                    <a:pt x="0" y="21600"/>
                  </a:lnTo>
                  <a:lnTo>
                    <a:pt x="48" y="0"/>
                  </a:lnTo>
                  <a:close/>
                </a:path>
              </a:pathLst>
            </a:custGeom>
            <a:solidFill>
              <a:srgbClr val="ECAE7E"/>
            </a:solidFill>
            <a:ln w="25400" cap="flat">
              <a:noFill/>
              <a:prstDash val="solid"/>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62" name="Shape 3262"/>
            <p:cNvSpPr/>
            <p:nvPr/>
          </p:nvSpPr>
          <p:spPr>
            <a:xfrm>
              <a:off x="6067213" y="4386181"/>
              <a:ext cx="3478230" cy="1205720"/>
            </a:xfrm>
            <a:prstGeom prst="rect">
              <a:avLst/>
            </a:prstGeom>
            <a:solidFill>
              <a:schemeClr val="accent3"/>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63" name="Shape 3263"/>
            <p:cNvSpPr/>
            <p:nvPr/>
          </p:nvSpPr>
          <p:spPr>
            <a:xfrm>
              <a:off x="6085325" y="3173320"/>
              <a:ext cx="4381729" cy="1209025"/>
            </a:xfrm>
            <a:custGeom>
              <a:avLst/>
              <a:gdLst/>
              <a:ahLst/>
              <a:cxnLst>
                <a:cxn ang="0">
                  <a:pos x="wd2" y="hd2"/>
                </a:cxn>
                <a:cxn ang="5400000">
                  <a:pos x="wd2" y="hd2"/>
                </a:cxn>
                <a:cxn ang="10800000">
                  <a:pos x="wd2" y="hd2"/>
                </a:cxn>
                <a:cxn ang="16200000">
                  <a:pos x="wd2" y="hd2"/>
                </a:cxn>
              </a:cxnLst>
              <a:rect l="0" t="0" r="r" b="b"/>
              <a:pathLst>
                <a:path w="21600" h="21600" extrusionOk="0">
                  <a:moveTo>
                    <a:pt x="48" y="0"/>
                  </a:moveTo>
                  <a:lnTo>
                    <a:pt x="17063" y="0"/>
                  </a:lnTo>
                  <a:lnTo>
                    <a:pt x="21600" y="10796"/>
                  </a:lnTo>
                  <a:lnTo>
                    <a:pt x="17174" y="21600"/>
                  </a:lnTo>
                  <a:lnTo>
                    <a:pt x="0" y="21600"/>
                  </a:lnTo>
                  <a:lnTo>
                    <a:pt x="48" y="0"/>
                  </a:lnTo>
                  <a:close/>
                </a:path>
              </a:pathLst>
            </a:custGeom>
            <a:solidFill>
              <a:srgbClr val="ECAE7E"/>
            </a:solidFill>
            <a:ln w="25400" cap="flat">
              <a:noFill/>
              <a:prstDash val="solid"/>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64" name="Shape 3264"/>
            <p:cNvSpPr/>
            <p:nvPr/>
          </p:nvSpPr>
          <p:spPr>
            <a:xfrm>
              <a:off x="6082670" y="1951919"/>
              <a:ext cx="4381729" cy="1209025"/>
            </a:xfrm>
            <a:custGeom>
              <a:avLst/>
              <a:gdLst/>
              <a:ahLst/>
              <a:cxnLst>
                <a:cxn ang="0">
                  <a:pos x="wd2" y="hd2"/>
                </a:cxn>
                <a:cxn ang="5400000">
                  <a:pos x="wd2" y="hd2"/>
                </a:cxn>
                <a:cxn ang="10800000">
                  <a:pos x="wd2" y="hd2"/>
                </a:cxn>
                <a:cxn ang="16200000">
                  <a:pos x="wd2" y="hd2"/>
                </a:cxn>
              </a:cxnLst>
              <a:rect l="0" t="0" r="r" b="b"/>
              <a:pathLst>
                <a:path w="21600" h="21600" extrusionOk="0">
                  <a:moveTo>
                    <a:pt x="48" y="0"/>
                  </a:moveTo>
                  <a:lnTo>
                    <a:pt x="17063" y="0"/>
                  </a:lnTo>
                  <a:lnTo>
                    <a:pt x="21600" y="10796"/>
                  </a:lnTo>
                  <a:lnTo>
                    <a:pt x="17174" y="21600"/>
                  </a:lnTo>
                  <a:lnTo>
                    <a:pt x="0" y="21600"/>
                  </a:lnTo>
                  <a:lnTo>
                    <a:pt x="48" y="0"/>
                  </a:lnTo>
                  <a:close/>
                </a:path>
              </a:pathLst>
            </a:custGeom>
            <a:solidFill>
              <a:srgbClr val="ECAE7E"/>
            </a:solidFill>
            <a:ln w="25400" cap="flat">
              <a:noFill/>
              <a:prstDash val="solid"/>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pic>
          <p:nvPicPr>
            <p:cNvPr id="3265" name="image2.png"/>
            <p:cNvPicPr/>
            <p:nvPr/>
          </p:nvPicPr>
          <p:blipFill>
            <a:blip r:embed="rId3" cstate="print"/>
            <a:stretch>
              <a:fillRect/>
            </a:stretch>
          </p:blipFill>
          <p:spPr>
            <a:xfrm>
              <a:off x="0" y="0"/>
              <a:ext cx="7991742" cy="10003343"/>
            </a:xfrm>
            <a:prstGeom prst="rect">
              <a:avLst/>
            </a:prstGeom>
            <a:ln w="12700" cap="flat">
              <a:noFill/>
              <a:miter lim="400000"/>
            </a:ln>
            <a:effectLst/>
          </p:spPr>
        </p:pic>
        <p:sp>
          <p:nvSpPr>
            <p:cNvPr id="3266" name="Shape 3266"/>
            <p:cNvSpPr/>
            <p:nvPr/>
          </p:nvSpPr>
          <p:spPr>
            <a:xfrm>
              <a:off x="2387685" y="1991672"/>
              <a:ext cx="3377551" cy="1205719"/>
            </a:xfrm>
            <a:prstGeom prst="rect">
              <a:avLst/>
            </a:prstGeom>
            <a:solidFill>
              <a:schemeClr val="accent1"/>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67" name="Shape 3267"/>
            <p:cNvSpPr/>
            <p:nvPr/>
          </p:nvSpPr>
          <p:spPr>
            <a:xfrm>
              <a:off x="2382945" y="3187673"/>
              <a:ext cx="3389692" cy="1205720"/>
            </a:xfrm>
            <a:prstGeom prst="rect">
              <a:avLst/>
            </a:prstGeom>
            <a:solidFill>
              <a:schemeClr val="accent2"/>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68" name="Shape 3268"/>
            <p:cNvSpPr/>
            <p:nvPr/>
          </p:nvSpPr>
          <p:spPr>
            <a:xfrm>
              <a:off x="2370245" y="4386112"/>
              <a:ext cx="3412431" cy="1205720"/>
            </a:xfrm>
            <a:prstGeom prst="rect">
              <a:avLst/>
            </a:prstGeom>
            <a:solidFill>
              <a:schemeClr val="accent3"/>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69" name="Shape 3269"/>
            <p:cNvSpPr/>
            <p:nvPr/>
          </p:nvSpPr>
          <p:spPr>
            <a:xfrm>
              <a:off x="2374985" y="5555778"/>
              <a:ext cx="3402951" cy="1205720"/>
            </a:xfrm>
            <a:prstGeom prst="rect">
              <a:avLst/>
            </a:prstGeom>
            <a:solidFill>
              <a:schemeClr val="accent4"/>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70" name="Shape 3270"/>
            <p:cNvSpPr/>
            <p:nvPr/>
          </p:nvSpPr>
          <p:spPr>
            <a:xfrm>
              <a:off x="2374985" y="6759738"/>
              <a:ext cx="3397652" cy="1205720"/>
            </a:xfrm>
            <a:prstGeom prst="rect">
              <a:avLst/>
            </a:prstGeom>
            <a:solidFill>
              <a:schemeClr val="accent5"/>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76" name="Shape 3276"/>
            <p:cNvSpPr/>
            <p:nvPr/>
          </p:nvSpPr>
          <p:spPr>
            <a:xfrm>
              <a:off x="6064558" y="1940941"/>
              <a:ext cx="3478231" cy="1205720"/>
            </a:xfrm>
            <a:prstGeom prst="rect">
              <a:avLst/>
            </a:prstGeom>
            <a:solidFill>
              <a:schemeClr val="accent1"/>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77" name="Shape 3277"/>
            <p:cNvSpPr/>
            <p:nvPr/>
          </p:nvSpPr>
          <p:spPr>
            <a:xfrm>
              <a:off x="6067213" y="3162342"/>
              <a:ext cx="3478230" cy="1205720"/>
            </a:xfrm>
            <a:prstGeom prst="rect">
              <a:avLst/>
            </a:prstGeom>
            <a:solidFill>
              <a:schemeClr val="accent2"/>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78" name="Shape 3278"/>
            <p:cNvSpPr/>
            <p:nvPr/>
          </p:nvSpPr>
          <p:spPr>
            <a:xfrm>
              <a:off x="6067219" y="5609868"/>
              <a:ext cx="3478230" cy="1205720"/>
            </a:xfrm>
            <a:prstGeom prst="rect">
              <a:avLst/>
            </a:prstGeom>
            <a:solidFill>
              <a:schemeClr val="accent4"/>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79" name="Shape 3279"/>
            <p:cNvSpPr/>
            <p:nvPr/>
          </p:nvSpPr>
          <p:spPr>
            <a:xfrm>
              <a:off x="6072518" y="6810608"/>
              <a:ext cx="3478229" cy="1205720"/>
            </a:xfrm>
            <a:prstGeom prst="rect">
              <a:avLst/>
            </a:prstGeom>
            <a:solidFill>
              <a:schemeClr val="accent5"/>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80" name="Shape 3280"/>
            <p:cNvSpPr/>
            <p:nvPr/>
          </p:nvSpPr>
          <p:spPr>
            <a:xfrm>
              <a:off x="10181681" y="2385692"/>
              <a:ext cx="256817" cy="3416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1118"/>
                  </a:lnTo>
                  <a:lnTo>
                    <a:pt x="563" y="21600"/>
                  </a:lnTo>
                  <a:lnTo>
                    <a:pt x="0" y="0"/>
                  </a:lnTo>
                  <a:close/>
                </a:path>
              </a:pathLst>
            </a:custGeom>
            <a:solidFill>
              <a:schemeClr val="tx1"/>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81" name="Shape 3281"/>
            <p:cNvSpPr/>
            <p:nvPr/>
          </p:nvSpPr>
          <p:spPr>
            <a:xfrm>
              <a:off x="10194381" y="3608243"/>
              <a:ext cx="256817" cy="3416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1118"/>
                  </a:lnTo>
                  <a:lnTo>
                    <a:pt x="563" y="21600"/>
                  </a:lnTo>
                  <a:lnTo>
                    <a:pt x="0" y="0"/>
                  </a:lnTo>
                  <a:close/>
                </a:path>
              </a:pathLst>
            </a:custGeom>
            <a:solidFill>
              <a:schemeClr val="tx1"/>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82" name="Shape 3282"/>
            <p:cNvSpPr/>
            <p:nvPr/>
          </p:nvSpPr>
          <p:spPr>
            <a:xfrm>
              <a:off x="10181681" y="4833156"/>
              <a:ext cx="256817" cy="3416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1118"/>
                  </a:lnTo>
                  <a:lnTo>
                    <a:pt x="563" y="21600"/>
                  </a:lnTo>
                  <a:lnTo>
                    <a:pt x="0" y="0"/>
                  </a:lnTo>
                  <a:close/>
                </a:path>
              </a:pathLst>
            </a:custGeom>
            <a:solidFill>
              <a:schemeClr val="tx1"/>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83" name="Shape 3283"/>
            <p:cNvSpPr/>
            <p:nvPr/>
          </p:nvSpPr>
          <p:spPr>
            <a:xfrm>
              <a:off x="10181681" y="6049166"/>
              <a:ext cx="256817" cy="3416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1118"/>
                  </a:lnTo>
                  <a:lnTo>
                    <a:pt x="563" y="21600"/>
                  </a:lnTo>
                  <a:lnTo>
                    <a:pt x="0" y="0"/>
                  </a:lnTo>
                  <a:close/>
                </a:path>
              </a:pathLst>
            </a:custGeom>
            <a:solidFill>
              <a:schemeClr val="tx1"/>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84" name="Shape 3284"/>
            <p:cNvSpPr/>
            <p:nvPr/>
          </p:nvSpPr>
          <p:spPr>
            <a:xfrm>
              <a:off x="10168982" y="7199887"/>
              <a:ext cx="256816" cy="3416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1118"/>
                  </a:lnTo>
                  <a:lnTo>
                    <a:pt x="563" y="21600"/>
                  </a:lnTo>
                  <a:lnTo>
                    <a:pt x="0" y="0"/>
                  </a:lnTo>
                  <a:close/>
                </a:path>
              </a:pathLst>
            </a:custGeom>
            <a:solidFill>
              <a:schemeClr val="tx1"/>
            </a:solidFill>
            <a:ln w="12700" cap="flat">
              <a:noFill/>
              <a:miter lim="400000"/>
            </a:ln>
            <a:effectLst/>
          </p:spPr>
          <p:txBody>
            <a:bodyPr wrap="square" lIns="0" tIns="0" rIns="0" bIns="0" numCol="1" anchor="ctr">
              <a:noAutofit/>
            </a:bodyPr>
            <a:lstStyle/>
            <a:p>
              <a:pPr lvl="0">
                <a:lnSpc>
                  <a:spcPct val="120000"/>
                </a:lnSpc>
                <a:defRPr sz="3600">
                  <a:solidFill>
                    <a:srgbClr val="FFFFFF"/>
                  </a:solidFill>
                </a:defRPr>
              </a:pPr>
              <a:endParaRPr sz="1350">
                <a:latin typeface="Arial" panose="020B0604020202020204" pitchFamily="34" charset="0"/>
                <a:ea typeface="微软雅黑" panose="020B0503020204020204" pitchFamily="34" charset="-122"/>
                <a:sym typeface="Arial" panose="020B0604020202020204" pitchFamily="34" charset="0"/>
              </a:endParaRPr>
            </a:p>
          </p:txBody>
        </p:sp>
        <p:sp>
          <p:nvSpPr>
            <p:cNvPr id="3285" name="Shape 3285"/>
            <p:cNvSpPr/>
            <p:nvPr/>
          </p:nvSpPr>
          <p:spPr>
            <a:xfrm>
              <a:off x="2891589" y="2358081"/>
              <a:ext cx="2393953" cy="4904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800">
                  <a:solidFill>
                    <a:srgbClr val="FFFFFF"/>
                  </a:solidFill>
                  <a:latin typeface="FontAwesome"/>
                  <a:ea typeface="FontAwesome"/>
                  <a:cs typeface="FontAwesome"/>
                  <a:sym typeface="FontAwesome"/>
                </a:defRPr>
              </a:lvl1pPr>
            </a:lstStyle>
            <a:p>
              <a:pPr lvl="0" algn="ctr">
                <a:lnSpc>
                  <a:spcPct val="120000"/>
                </a:lnSpc>
                <a:defRPr sz="1800">
                  <a:solidFill>
                    <a:srgbClr val="000000"/>
                  </a:solidFill>
                </a:defRPr>
              </a:pPr>
              <a:r>
                <a:rPr lang="zh-CN" altLang="en-US" sz="996"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sz="996"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86" name="Shape 3286"/>
            <p:cNvSpPr/>
            <p:nvPr/>
          </p:nvSpPr>
          <p:spPr>
            <a:xfrm>
              <a:off x="2891589" y="4756459"/>
              <a:ext cx="2393953" cy="4904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800">
                  <a:solidFill>
                    <a:srgbClr val="FFFFFF"/>
                  </a:solidFill>
                  <a:latin typeface="FontAwesome"/>
                  <a:ea typeface="FontAwesome"/>
                  <a:cs typeface="FontAwesome"/>
                  <a:sym typeface="FontAwesome"/>
                </a:defRPr>
              </a:lvl1pPr>
            </a:lstStyle>
            <a:p>
              <a:pPr lvl="0" algn="ctr">
                <a:lnSpc>
                  <a:spcPct val="120000"/>
                </a:lnSpc>
                <a:defRPr sz="1800">
                  <a:solidFill>
                    <a:srgbClr val="000000"/>
                  </a:solidFill>
                </a:defRPr>
              </a:pPr>
              <a:r>
                <a:rPr lang="zh-CN" altLang="en-US" sz="996"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sz="996"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87" name="Shape 3287"/>
            <p:cNvSpPr/>
            <p:nvPr/>
          </p:nvSpPr>
          <p:spPr>
            <a:xfrm>
              <a:off x="2921270" y="3511688"/>
              <a:ext cx="2393953" cy="4904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800">
                  <a:solidFill>
                    <a:srgbClr val="FFFFFF"/>
                  </a:solidFill>
                  <a:latin typeface="FontAwesome"/>
                  <a:ea typeface="FontAwesome"/>
                  <a:cs typeface="FontAwesome"/>
                  <a:sym typeface="FontAwesome"/>
                </a:defRPr>
              </a:lvl1pPr>
            </a:lstStyle>
            <a:p>
              <a:pPr lvl="0" algn="ctr">
                <a:lnSpc>
                  <a:spcPct val="120000"/>
                </a:lnSpc>
                <a:defRPr sz="1800">
                  <a:solidFill>
                    <a:srgbClr val="000000"/>
                  </a:solidFill>
                </a:defRPr>
              </a:pPr>
              <a:r>
                <a:rPr lang="zh-CN" altLang="en-US" sz="996"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sz="996"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88" name="Shape 3288"/>
            <p:cNvSpPr/>
            <p:nvPr/>
          </p:nvSpPr>
          <p:spPr>
            <a:xfrm>
              <a:off x="2890058" y="7175229"/>
              <a:ext cx="2393953" cy="4904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800">
                  <a:solidFill>
                    <a:srgbClr val="FFFFFF"/>
                  </a:solidFill>
                  <a:latin typeface="FontAwesome"/>
                  <a:ea typeface="FontAwesome"/>
                  <a:cs typeface="FontAwesome"/>
                  <a:sym typeface="FontAwesome"/>
                </a:defRPr>
              </a:lvl1pPr>
            </a:lstStyle>
            <a:p>
              <a:pPr lvl="0" algn="ctr">
                <a:lnSpc>
                  <a:spcPct val="120000"/>
                </a:lnSpc>
                <a:defRPr sz="1800">
                  <a:solidFill>
                    <a:srgbClr val="000000"/>
                  </a:solidFill>
                </a:defRPr>
              </a:pPr>
              <a:r>
                <a:rPr lang="zh-CN" altLang="en-US" sz="996"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sz="996"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89" name="Shape 3289"/>
            <p:cNvSpPr/>
            <p:nvPr/>
          </p:nvSpPr>
          <p:spPr>
            <a:xfrm>
              <a:off x="2838484" y="6001237"/>
              <a:ext cx="2393953" cy="4904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800">
                  <a:solidFill>
                    <a:srgbClr val="FFFFFF"/>
                  </a:solidFill>
                  <a:latin typeface="FontAwesome"/>
                  <a:ea typeface="FontAwesome"/>
                  <a:cs typeface="FontAwesome"/>
                  <a:sym typeface="FontAwesome"/>
                </a:defRPr>
              </a:lvl1pPr>
            </a:lstStyle>
            <a:p>
              <a:pPr lvl="0" algn="ctr">
                <a:lnSpc>
                  <a:spcPct val="120000"/>
                </a:lnSpc>
                <a:defRPr sz="1800">
                  <a:solidFill>
                    <a:srgbClr val="000000"/>
                  </a:solidFill>
                </a:defRPr>
              </a:pPr>
              <a:r>
                <a:rPr lang="zh-CN" altLang="en-US" sz="996"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sz="996"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 name="Group 3295"/>
          <p:cNvGrpSpPr/>
          <p:nvPr/>
        </p:nvGrpSpPr>
        <p:grpSpPr>
          <a:xfrm>
            <a:off x="5284860" y="1581950"/>
            <a:ext cx="2369808" cy="563687"/>
            <a:chOff x="0" y="0"/>
            <a:chExt cx="6319834" cy="1503242"/>
          </a:xfrm>
        </p:grpSpPr>
        <p:sp>
          <p:nvSpPr>
            <p:cNvPr id="3291" name="Shape 3291"/>
            <p:cNvSpPr/>
            <p:nvPr/>
          </p:nvSpPr>
          <p:spPr>
            <a:xfrm>
              <a:off x="0" y="242490"/>
              <a:ext cx="864618" cy="12607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3175" cap="flat">
              <a:solidFill>
                <a:srgbClr val="FFFFFF"/>
              </a:solidFill>
              <a:prstDash val="solid"/>
              <a:miter lim="400000"/>
            </a:ln>
            <a:effectLst/>
          </p:spPr>
          <p:txBody>
            <a:bodyPr wrap="square" lIns="0" tIns="0" rIns="0" bIns="0" numCol="1" anchor="t" anchorCtr="0">
              <a:spAutoFit/>
            </a:bodyPr>
            <a:lstStyle/>
            <a:p>
              <a:pPr lvl="0">
                <a:lnSpc>
                  <a:spcPct val="120000"/>
                </a:lnSpc>
                <a:defRPr sz="3600">
                  <a:solidFill>
                    <a:srgbClr val="FFFFFF"/>
                  </a:solidFill>
                </a:defRPr>
              </a:pPr>
              <a:endParaRPr sz="256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292" name="Shape 3292"/>
            <p:cNvSpPr/>
            <p:nvPr/>
          </p:nvSpPr>
          <p:spPr>
            <a:xfrm>
              <a:off x="211870" y="348548"/>
              <a:ext cx="760935" cy="98049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defRPr sz="3000">
                  <a:solidFill>
                    <a:srgbClr val="828589"/>
                  </a:solidFill>
                  <a:latin typeface="FontAwesome"/>
                  <a:ea typeface="FontAwesome"/>
                  <a:cs typeface="FontAwesome"/>
                  <a:sym typeface="FontAwesome"/>
                </a:defRPr>
              </a:lvl1pPr>
            </a:lstStyle>
            <a:p>
              <a:pPr lvl="0">
                <a:lnSpc>
                  <a:spcPct val="120000"/>
                </a:lnSpc>
                <a:defRPr sz="1800">
                  <a:solidFill>
                    <a:srgbClr val="000000"/>
                  </a:solidFill>
                </a:defRPr>
              </a:pPr>
              <a:r>
                <a:rPr lang="en-US"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01</a:t>
              </a:r>
              <a:endParaRPr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293" name="Shape 3293"/>
            <p:cNvSpPr/>
            <p:nvPr/>
          </p:nvSpPr>
          <p:spPr>
            <a:xfrm>
              <a:off x="1231281" y="0"/>
              <a:ext cx="2393950" cy="490414"/>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lgn="l">
                <a:defRPr sz="2800">
                  <a:solidFill>
                    <a:srgbClr val="4A5E6C"/>
                  </a:solidFill>
                  <a:latin typeface="STIXGeneral-Bold"/>
                  <a:ea typeface="STIXGeneral-Bold"/>
                  <a:cs typeface="STIXGeneral-Bold"/>
                  <a:sym typeface="STIXGeneral-Bold"/>
                </a:defRPr>
              </a:lvl1pPr>
            </a:lstStyle>
            <a:p>
              <a:pPr lvl="0">
                <a:lnSpc>
                  <a:spcPct val="120000"/>
                </a:lnSpc>
                <a:defRPr sz="1800">
                  <a:solidFill>
                    <a:srgbClr val="000000"/>
                  </a:solidFill>
                </a:defRPr>
              </a:pPr>
              <a:r>
                <a:rPr lang="zh-CN" altLang="en-US"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294" name="Shape 3294"/>
            <p:cNvSpPr/>
            <p:nvPr/>
          </p:nvSpPr>
          <p:spPr>
            <a:xfrm>
              <a:off x="1269381" y="539889"/>
              <a:ext cx="5050453" cy="56052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chorCtr="0">
              <a:spAutoFit/>
            </a:bodyPr>
            <a:lstStyle>
              <a:lvl1pPr algn="l" defTabSz="457200">
                <a:defRPr sz="1800">
                  <a:solidFill>
                    <a:srgbClr val="828589"/>
                  </a:solidFill>
                  <a:latin typeface="STIXGeneral-Regular"/>
                  <a:ea typeface="STIXGeneral-Regular"/>
                  <a:cs typeface="STIXGeneral-Regular"/>
                  <a:sym typeface="STIXGeneral-Regular"/>
                </a:defRPr>
              </a:lvl1pPr>
            </a:lstStyle>
            <a:p>
              <a:pPr lvl="0">
                <a:lnSpc>
                  <a:spcPct val="120000"/>
                </a:lnSpc>
                <a:defRPr>
                  <a:solidFill>
                    <a:srgbClr val="000000"/>
                  </a:solidFill>
                </a:defRPr>
              </a:pPr>
              <a:r>
                <a:rPr lang="en-US" altLang="zh-CN"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 name="Group 3300"/>
          <p:cNvGrpSpPr/>
          <p:nvPr/>
        </p:nvGrpSpPr>
        <p:grpSpPr>
          <a:xfrm>
            <a:off x="5284860" y="2092792"/>
            <a:ext cx="2376951" cy="561769"/>
            <a:chOff x="0" y="0"/>
            <a:chExt cx="6338884" cy="1498130"/>
          </a:xfrm>
        </p:grpSpPr>
        <p:sp>
          <p:nvSpPr>
            <p:cNvPr id="3296" name="Shape 3296"/>
            <p:cNvSpPr/>
            <p:nvPr/>
          </p:nvSpPr>
          <p:spPr>
            <a:xfrm>
              <a:off x="0" y="237375"/>
              <a:ext cx="864618" cy="12607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3175" cap="flat">
              <a:solidFill>
                <a:srgbClr val="FFFFFF"/>
              </a:solidFill>
              <a:prstDash val="solid"/>
              <a:miter lim="400000"/>
            </a:ln>
            <a:effectLst/>
          </p:spPr>
          <p:txBody>
            <a:bodyPr wrap="square" lIns="0" tIns="0" rIns="0" bIns="0" numCol="1" anchor="t" anchorCtr="0">
              <a:spAutoFit/>
            </a:bodyPr>
            <a:lstStyle/>
            <a:p>
              <a:pPr lvl="0">
                <a:lnSpc>
                  <a:spcPct val="120000"/>
                </a:lnSpc>
                <a:defRPr sz="3600">
                  <a:solidFill>
                    <a:srgbClr val="FFFFFF"/>
                  </a:solidFill>
                </a:defRPr>
              </a:pPr>
              <a:endParaRPr sz="256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297" name="Shape 3297"/>
            <p:cNvSpPr/>
            <p:nvPr/>
          </p:nvSpPr>
          <p:spPr>
            <a:xfrm>
              <a:off x="211873" y="310448"/>
              <a:ext cx="760935" cy="98049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defRPr sz="3000">
                  <a:solidFill>
                    <a:srgbClr val="828589"/>
                  </a:solidFill>
                  <a:latin typeface="FontAwesome"/>
                  <a:ea typeface="FontAwesome"/>
                  <a:cs typeface="FontAwesome"/>
                  <a:sym typeface="FontAwesome"/>
                </a:defRPr>
              </a:lvl1pPr>
            </a:lstStyle>
            <a:p>
              <a:pPr>
                <a:lnSpc>
                  <a:spcPct val="120000"/>
                </a:lnSpc>
                <a:defRPr sz="1800">
                  <a:solidFill>
                    <a:srgbClr val="000000"/>
                  </a:solidFill>
                </a:defRPr>
              </a:pPr>
              <a:r>
                <a:rPr lang="en-US"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02</a:t>
              </a:r>
              <a:endParaRPr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298" name="Shape 3298"/>
            <p:cNvSpPr/>
            <p:nvPr/>
          </p:nvSpPr>
          <p:spPr>
            <a:xfrm>
              <a:off x="1250330" y="0"/>
              <a:ext cx="2393950" cy="49041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lgn="l">
                <a:defRPr sz="2800">
                  <a:solidFill>
                    <a:srgbClr val="CD321B"/>
                  </a:solidFill>
                  <a:latin typeface="STIXGeneral-Bold"/>
                  <a:ea typeface="STIXGeneral-Bold"/>
                  <a:cs typeface="STIXGeneral-Bold"/>
                  <a:sym typeface="STIXGeneral-Bold"/>
                </a:defRPr>
              </a:lvl1pPr>
            </a:lstStyle>
            <a:p>
              <a:pPr lvl="0">
                <a:lnSpc>
                  <a:spcPct val="120000"/>
                </a:lnSpc>
                <a:defRPr sz="1800">
                  <a:solidFill>
                    <a:srgbClr val="000000"/>
                  </a:solidFill>
                </a:defRPr>
              </a:pPr>
              <a:r>
                <a:rPr lang="zh-CN" altLang="en-US"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299" name="Shape 3299"/>
            <p:cNvSpPr/>
            <p:nvPr/>
          </p:nvSpPr>
          <p:spPr>
            <a:xfrm>
              <a:off x="1288431" y="539890"/>
              <a:ext cx="5050453" cy="56052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chorCtr="0">
              <a:spAutoFit/>
            </a:bodyPr>
            <a:lstStyle>
              <a:lvl1pPr algn="l" defTabSz="457200">
                <a:defRPr sz="1800">
                  <a:solidFill>
                    <a:srgbClr val="828589"/>
                  </a:solidFill>
                  <a:latin typeface="STIXGeneral-Regular"/>
                  <a:ea typeface="STIXGeneral-Regular"/>
                  <a:cs typeface="STIXGeneral-Regular"/>
                  <a:sym typeface="STIXGeneral-Regular"/>
                </a:defRPr>
              </a:lvl1pPr>
            </a:lstStyle>
            <a:p>
              <a:pPr>
                <a:lnSpc>
                  <a:spcPct val="120000"/>
                </a:lnSpc>
                <a:defRPr>
                  <a:solidFill>
                    <a:srgbClr val="000000"/>
                  </a:solidFill>
                </a:defRPr>
              </a:pPr>
              <a:r>
                <a:rPr lang="en-US" altLang="zh-CN"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 name="Group 3305"/>
          <p:cNvGrpSpPr/>
          <p:nvPr/>
        </p:nvGrpSpPr>
        <p:grpSpPr>
          <a:xfrm>
            <a:off x="5284860" y="2594110"/>
            <a:ext cx="2376951" cy="571967"/>
            <a:chOff x="0" y="0"/>
            <a:chExt cx="6338884" cy="1525325"/>
          </a:xfrm>
        </p:grpSpPr>
        <p:sp>
          <p:nvSpPr>
            <p:cNvPr id="3301" name="Shape 3301"/>
            <p:cNvSpPr/>
            <p:nvPr/>
          </p:nvSpPr>
          <p:spPr>
            <a:xfrm>
              <a:off x="0" y="264571"/>
              <a:ext cx="864618" cy="12607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3175" cap="flat">
              <a:solidFill>
                <a:srgbClr val="FFFFFF"/>
              </a:solidFill>
              <a:prstDash val="solid"/>
              <a:miter lim="400000"/>
            </a:ln>
            <a:effectLst/>
          </p:spPr>
          <p:txBody>
            <a:bodyPr wrap="square" lIns="0" tIns="0" rIns="0" bIns="0" numCol="1" anchor="t" anchorCtr="0">
              <a:spAutoFit/>
            </a:bodyPr>
            <a:lstStyle/>
            <a:p>
              <a:pPr lvl="0">
                <a:lnSpc>
                  <a:spcPct val="120000"/>
                </a:lnSpc>
                <a:defRPr sz="3600">
                  <a:solidFill>
                    <a:srgbClr val="FFFFFF"/>
                  </a:solidFill>
                </a:defRPr>
              </a:pPr>
              <a:endParaRPr sz="256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02" name="Shape 3302"/>
            <p:cNvSpPr/>
            <p:nvPr/>
          </p:nvSpPr>
          <p:spPr>
            <a:xfrm>
              <a:off x="211873" y="297749"/>
              <a:ext cx="760935" cy="98049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defRPr sz="3000">
                  <a:solidFill>
                    <a:srgbClr val="828589"/>
                  </a:solidFill>
                  <a:latin typeface="FontAwesome"/>
                  <a:ea typeface="FontAwesome"/>
                  <a:cs typeface="FontAwesome"/>
                  <a:sym typeface="FontAwesome"/>
                </a:defRPr>
              </a:lvl1pPr>
            </a:lstStyle>
            <a:p>
              <a:pPr>
                <a:lnSpc>
                  <a:spcPct val="120000"/>
                </a:lnSpc>
                <a:defRPr sz="1800">
                  <a:solidFill>
                    <a:srgbClr val="000000"/>
                  </a:solidFill>
                </a:defRPr>
              </a:pPr>
              <a:r>
                <a:rPr lang="en-US"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03</a:t>
              </a:r>
              <a:endParaRPr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03" name="Shape 3303"/>
            <p:cNvSpPr/>
            <p:nvPr/>
          </p:nvSpPr>
          <p:spPr>
            <a:xfrm>
              <a:off x="1250330" y="0"/>
              <a:ext cx="2393950" cy="49041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lgn="l">
                <a:defRPr sz="2800">
                  <a:solidFill>
                    <a:srgbClr val="FBBE48"/>
                  </a:solidFill>
                  <a:latin typeface="STIXGeneral-Bold"/>
                  <a:ea typeface="STIXGeneral-Bold"/>
                  <a:cs typeface="STIXGeneral-Bold"/>
                  <a:sym typeface="STIXGeneral-Bold"/>
                </a:defRPr>
              </a:lvl1pPr>
            </a:lstStyle>
            <a:p>
              <a:pPr lvl="0">
                <a:lnSpc>
                  <a:spcPct val="120000"/>
                </a:lnSpc>
                <a:defRPr sz="1800">
                  <a:solidFill>
                    <a:srgbClr val="000000"/>
                  </a:solidFill>
                </a:defRPr>
              </a:pPr>
              <a:r>
                <a:rPr lang="zh-CN" altLang="en-US"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04" name="Shape 3304"/>
            <p:cNvSpPr/>
            <p:nvPr/>
          </p:nvSpPr>
          <p:spPr>
            <a:xfrm>
              <a:off x="1288431" y="539892"/>
              <a:ext cx="5050453" cy="56052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chorCtr="0">
              <a:spAutoFit/>
            </a:bodyPr>
            <a:lstStyle>
              <a:lvl1pPr algn="l" defTabSz="457200">
                <a:defRPr sz="1800">
                  <a:solidFill>
                    <a:srgbClr val="828589"/>
                  </a:solidFill>
                  <a:latin typeface="STIXGeneral-Regular"/>
                  <a:ea typeface="STIXGeneral-Regular"/>
                  <a:cs typeface="STIXGeneral-Regular"/>
                  <a:sym typeface="STIXGeneral-Regular"/>
                </a:defRPr>
              </a:lvl1pPr>
            </a:lstStyle>
            <a:p>
              <a:pPr>
                <a:lnSpc>
                  <a:spcPct val="120000"/>
                </a:lnSpc>
                <a:defRPr>
                  <a:solidFill>
                    <a:srgbClr val="000000"/>
                  </a:solidFill>
                </a:defRPr>
              </a:pPr>
              <a:r>
                <a:rPr lang="en-US" altLang="zh-CN"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Group 3310"/>
          <p:cNvGrpSpPr/>
          <p:nvPr/>
        </p:nvGrpSpPr>
        <p:grpSpPr>
          <a:xfrm>
            <a:off x="5284859" y="3106323"/>
            <a:ext cx="2359876" cy="563043"/>
            <a:chOff x="0" y="0"/>
            <a:chExt cx="6293347" cy="1501528"/>
          </a:xfrm>
        </p:grpSpPr>
        <p:sp>
          <p:nvSpPr>
            <p:cNvPr id="3306" name="Shape 3306"/>
            <p:cNvSpPr/>
            <p:nvPr/>
          </p:nvSpPr>
          <p:spPr>
            <a:xfrm>
              <a:off x="0" y="240773"/>
              <a:ext cx="864618" cy="12607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3175" cap="flat">
              <a:solidFill>
                <a:srgbClr val="FFFFFF"/>
              </a:solidFill>
              <a:prstDash val="solid"/>
              <a:miter lim="400000"/>
            </a:ln>
            <a:effectLst/>
          </p:spPr>
          <p:txBody>
            <a:bodyPr wrap="square" lIns="0" tIns="0" rIns="0" bIns="0" numCol="1" anchor="t" anchorCtr="0">
              <a:spAutoFit/>
            </a:bodyPr>
            <a:lstStyle/>
            <a:p>
              <a:pPr lvl="0">
                <a:lnSpc>
                  <a:spcPct val="120000"/>
                </a:lnSpc>
                <a:defRPr sz="3600">
                  <a:solidFill>
                    <a:srgbClr val="FFFFFF"/>
                  </a:solidFill>
                </a:defRPr>
              </a:pPr>
              <a:endParaRPr sz="256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07" name="Shape 3307"/>
            <p:cNvSpPr/>
            <p:nvPr/>
          </p:nvSpPr>
          <p:spPr>
            <a:xfrm>
              <a:off x="211870" y="310902"/>
              <a:ext cx="760935" cy="98049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defRPr sz="3000">
                  <a:solidFill>
                    <a:srgbClr val="828589"/>
                  </a:solidFill>
                  <a:latin typeface="FontAwesome"/>
                  <a:ea typeface="FontAwesome"/>
                  <a:cs typeface="FontAwesome"/>
                  <a:sym typeface="FontAwesome"/>
                </a:defRPr>
              </a:lvl1pPr>
            </a:lstStyle>
            <a:p>
              <a:pPr>
                <a:lnSpc>
                  <a:spcPct val="120000"/>
                </a:lnSpc>
                <a:defRPr sz="1800">
                  <a:solidFill>
                    <a:srgbClr val="000000"/>
                  </a:solidFill>
                </a:defRPr>
              </a:pPr>
              <a:r>
                <a:rPr lang="en-US"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04</a:t>
              </a:r>
              <a:endParaRPr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08" name="Shape 3308"/>
            <p:cNvSpPr/>
            <p:nvPr/>
          </p:nvSpPr>
          <p:spPr>
            <a:xfrm>
              <a:off x="1204794" y="0"/>
              <a:ext cx="2393950" cy="49041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lgn="l">
                <a:defRPr sz="2800">
                  <a:solidFill>
                    <a:srgbClr val="809D2C"/>
                  </a:solidFill>
                  <a:latin typeface="STIXGeneral-Bold"/>
                  <a:ea typeface="STIXGeneral-Bold"/>
                  <a:cs typeface="STIXGeneral-Bold"/>
                  <a:sym typeface="STIXGeneral-Bold"/>
                </a:defRPr>
              </a:lvl1pPr>
            </a:lstStyle>
            <a:p>
              <a:pPr lvl="0">
                <a:lnSpc>
                  <a:spcPct val="120000"/>
                </a:lnSpc>
                <a:defRPr sz="1800">
                  <a:solidFill>
                    <a:srgbClr val="000000"/>
                  </a:solidFill>
                </a:defRPr>
              </a:pPr>
              <a:r>
                <a:rPr lang="zh-CN" altLang="en-US"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09" name="Shape 3309"/>
            <p:cNvSpPr/>
            <p:nvPr/>
          </p:nvSpPr>
          <p:spPr>
            <a:xfrm>
              <a:off x="1242895" y="539890"/>
              <a:ext cx="5050452" cy="56052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chorCtr="0">
              <a:spAutoFit/>
            </a:bodyPr>
            <a:lstStyle>
              <a:lvl1pPr algn="l" defTabSz="457200">
                <a:defRPr sz="1800">
                  <a:solidFill>
                    <a:srgbClr val="828589"/>
                  </a:solidFill>
                  <a:latin typeface="STIXGeneral-Regular"/>
                  <a:ea typeface="STIXGeneral-Regular"/>
                  <a:cs typeface="STIXGeneral-Regular"/>
                  <a:sym typeface="STIXGeneral-Regular"/>
                </a:defRPr>
              </a:lvl1pPr>
            </a:lstStyle>
            <a:p>
              <a:pPr>
                <a:lnSpc>
                  <a:spcPct val="120000"/>
                </a:lnSpc>
                <a:defRPr>
                  <a:solidFill>
                    <a:srgbClr val="000000"/>
                  </a:solidFill>
                </a:defRPr>
              </a:pPr>
              <a:r>
                <a:rPr lang="en-US" altLang="zh-CN"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Group 3315"/>
          <p:cNvGrpSpPr/>
          <p:nvPr/>
        </p:nvGrpSpPr>
        <p:grpSpPr>
          <a:xfrm>
            <a:off x="5284859" y="3618535"/>
            <a:ext cx="2369808" cy="548366"/>
            <a:chOff x="0" y="0"/>
            <a:chExt cx="6319833" cy="1462389"/>
          </a:xfrm>
        </p:grpSpPr>
        <p:sp>
          <p:nvSpPr>
            <p:cNvPr id="3311" name="Shape 3311"/>
            <p:cNvSpPr/>
            <p:nvPr/>
          </p:nvSpPr>
          <p:spPr>
            <a:xfrm>
              <a:off x="0" y="201632"/>
              <a:ext cx="864618" cy="126075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3175" cap="flat">
              <a:solidFill>
                <a:srgbClr val="FFFFFF"/>
              </a:solidFill>
              <a:prstDash val="solid"/>
              <a:miter lim="400000"/>
            </a:ln>
            <a:effectLst/>
          </p:spPr>
          <p:txBody>
            <a:bodyPr wrap="square" lIns="0" tIns="0" rIns="0" bIns="0" numCol="1" anchor="t" anchorCtr="0">
              <a:spAutoFit/>
            </a:bodyPr>
            <a:lstStyle/>
            <a:p>
              <a:pPr lvl="0">
                <a:lnSpc>
                  <a:spcPct val="120000"/>
                </a:lnSpc>
                <a:defRPr sz="3600">
                  <a:solidFill>
                    <a:srgbClr val="FFFFFF"/>
                  </a:solidFill>
                </a:defRPr>
              </a:pPr>
              <a:endParaRPr sz="256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12" name="Shape 3312"/>
            <p:cNvSpPr/>
            <p:nvPr/>
          </p:nvSpPr>
          <p:spPr>
            <a:xfrm>
              <a:off x="211873" y="256955"/>
              <a:ext cx="760935" cy="98049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defRPr sz="3000">
                  <a:solidFill>
                    <a:srgbClr val="828589"/>
                  </a:solidFill>
                  <a:latin typeface="FontAwesome"/>
                  <a:ea typeface="FontAwesome"/>
                  <a:cs typeface="FontAwesome"/>
                  <a:sym typeface="FontAwesome"/>
                </a:defRPr>
              </a:lvl1pPr>
            </a:lstStyle>
            <a:p>
              <a:pPr>
                <a:lnSpc>
                  <a:spcPct val="120000"/>
                </a:lnSpc>
                <a:defRPr sz="1800">
                  <a:solidFill>
                    <a:srgbClr val="000000"/>
                  </a:solidFill>
                </a:defRPr>
              </a:pPr>
              <a:r>
                <a:rPr lang="en-US"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05</a:t>
              </a:r>
              <a:endParaRPr sz="199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13" name="Shape 3313"/>
            <p:cNvSpPr/>
            <p:nvPr/>
          </p:nvSpPr>
          <p:spPr>
            <a:xfrm>
              <a:off x="1231278" y="0"/>
              <a:ext cx="2393949" cy="4904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nchorCtr="0">
              <a:spAutoFit/>
            </a:bodyPr>
            <a:lstStyle>
              <a:lvl1pPr algn="l">
                <a:defRPr sz="2800">
                  <a:solidFill>
                    <a:srgbClr val="3A9A87"/>
                  </a:solidFill>
                  <a:latin typeface="STIXGeneral-Bold"/>
                  <a:ea typeface="STIXGeneral-Bold"/>
                  <a:cs typeface="STIXGeneral-Bold"/>
                  <a:sym typeface="STIXGeneral-Bold"/>
                </a:defRPr>
              </a:lvl1pPr>
            </a:lstStyle>
            <a:p>
              <a:pPr lvl="0">
                <a:lnSpc>
                  <a:spcPct val="120000"/>
                </a:lnSpc>
                <a:defRPr sz="1800">
                  <a:solidFill>
                    <a:srgbClr val="000000"/>
                  </a:solidFill>
                </a:defRPr>
              </a:pPr>
              <a:r>
                <a:rPr lang="zh-CN" altLang="en-US"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p>
          </p:txBody>
        </p:sp>
        <p:sp>
          <p:nvSpPr>
            <p:cNvPr id="3314" name="Shape 3314"/>
            <p:cNvSpPr/>
            <p:nvPr/>
          </p:nvSpPr>
          <p:spPr>
            <a:xfrm>
              <a:off x="1269381" y="539891"/>
              <a:ext cx="5050452" cy="56052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nchorCtr="0">
              <a:spAutoFit/>
            </a:bodyPr>
            <a:lstStyle>
              <a:lvl1pPr algn="l" defTabSz="457200">
                <a:defRPr sz="1800">
                  <a:solidFill>
                    <a:srgbClr val="828589"/>
                  </a:solidFill>
                  <a:latin typeface="STIXGeneral-Regular"/>
                  <a:ea typeface="STIXGeneral-Regular"/>
                  <a:cs typeface="STIXGeneral-Regular"/>
                  <a:sym typeface="STIXGeneral-Regular"/>
                </a:defRPr>
              </a:lvl1pPr>
            </a:lstStyle>
            <a:p>
              <a:pPr>
                <a:lnSpc>
                  <a:spcPct val="120000"/>
                </a:lnSpc>
                <a:defRPr>
                  <a:solidFill>
                    <a:srgbClr val="000000"/>
                  </a:solidFill>
                </a:defRPr>
              </a:pPr>
              <a:r>
                <a:rPr lang="en-US" altLang="zh-CN"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Tree>
    <p:extLst>
      <p:ext uri="{BB962C8B-B14F-4D97-AF65-F5344CB8AC3E}">
        <p14:creationId xmlns:p14="http://schemas.microsoft.com/office/powerpoint/2010/main" val="1448421414"/>
      </p:ext>
    </p:extLst>
  </p:cSld>
  <p:clrMapOvr>
    <a:masterClrMapping/>
  </p:clrMapOvr>
  <p:transition spd="slow" advClick="0" advTm="3000">
    <p:wipe dir="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iterate>
                                    <p:tmAbs val="0"/>
                                  </p:iterate>
                                  <p:childTnLst>
                                    <p:set>
                                      <p:cBhvr>
                                        <p:cTn id="6" fill="hold"/>
                                        <p:tgtEl>
                                          <p:spTgt spid="2"/>
                                        </p:tgtEl>
                                        <p:attrNameLst>
                                          <p:attrName>style.visibility</p:attrName>
                                        </p:attrNameLst>
                                      </p:cBhvr>
                                      <p:to>
                                        <p:strVal val="visible"/>
                                      </p:to>
                                    </p:set>
                                    <p:anim calcmode="lin" valueType="num">
                                      <p:cBhvr>
                                        <p:cTn id="7" dur="1000" fill="hold"/>
                                        <p:tgtEl>
                                          <p:spTgt spid="2"/>
                                        </p:tgtEl>
                                        <p:attrNameLst>
                                          <p:attrName>ppt_x</p:attrName>
                                        </p:attrNameLst>
                                      </p:cBhvr>
                                      <p:tavLst>
                                        <p:tav tm="0">
                                          <p:val>
                                            <p:strVal val="0-#ppt_w/2"/>
                                          </p:val>
                                        </p:tav>
                                        <p:tav tm="100000">
                                          <p:val>
                                            <p:strVal val="#ppt_x"/>
                                          </p:val>
                                        </p:tav>
                                      </p:tavLst>
                                    </p:anim>
                                    <p:anim calcmode="lin" valueType="num">
                                      <p:cBhvr>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iterate>
                                    <p:tmAbs val="0"/>
                                  </p:iterate>
                                  <p:childTnLst>
                                    <p:set>
                                      <p:cBhvr>
                                        <p:cTn id="12" fill="hold"/>
                                        <p:tgtEl>
                                          <p:spTgt spid="3"/>
                                        </p:tgtEl>
                                        <p:attrNameLst>
                                          <p:attrName>style.visibility</p:attrName>
                                        </p:attrNameLst>
                                      </p:cBhvr>
                                      <p:to>
                                        <p:strVal val="visible"/>
                                      </p:to>
                                    </p:set>
                                    <p:animEffect transition="in" filter="wipe(left)">
                                      <p:cBhvr>
                                        <p:cTn id="13" dur="800"/>
                                        <p:tgtEl>
                                          <p:spTgt spid="3"/>
                                        </p:tgtEl>
                                      </p:cBhvr>
                                    </p:animEffect>
                                  </p:childTnLst>
                                </p:cTn>
                              </p:par>
                              <p:par>
                                <p:cTn id="14" presetID="22" presetClass="entr" presetSubtype="8" fill="hold" grpId="0" nodeType="withEffect">
                                  <p:stCondLst>
                                    <p:cond delay="500"/>
                                  </p:stCondLst>
                                  <p:iterate>
                                    <p:tmAbs val="0"/>
                                  </p:iterate>
                                  <p:childTnLst>
                                    <p:set>
                                      <p:cBhvr>
                                        <p:cTn id="15" fill="hold"/>
                                        <p:tgtEl>
                                          <p:spTgt spid="4"/>
                                        </p:tgtEl>
                                        <p:attrNameLst>
                                          <p:attrName>style.visibility</p:attrName>
                                        </p:attrNameLst>
                                      </p:cBhvr>
                                      <p:to>
                                        <p:strVal val="visible"/>
                                      </p:to>
                                    </p:set>
                                    <p:animEffect transition="in" filter="wipe(left)">
                                      <p:cBhvr>
                                        <p:cTn id="16" dur="800"/>
                                        <p:tgtEl>
                                          <p:spTgt spid="4"/>
                                        </p:tgtEl>
                                      </p:cBhvr>
                                    </p:animEffect>
                                  </p:childTnLst>
                                </p:cTn>
                              </p:par>
                              <p:par>
                                <p:cTn id="17" presetID="22" presetClass="entr" presetSubtype="8" fill="hold" grpId="0" nodeType="withEffect">
                                  <p:stCondLst>
                                    <p:cond delay="1000"/>
                                  </p:stCondLst>
                                  <p:iterate>
                                    <p:tmAbs val="0"/>
                                  </p:iterate>
                                  <p:childTnLst>
                                    <p:set>
                                      <p:cBhvr>
                                        <p:cTn id="18" fill="hold"/>
                                        <p:tgtEl>
                                          <p:spTgt spid="5"/>
                                        </p:tgtEl>
                                        <p:attrNameLst>
                                          <p:attrName>style.visibility</p:attrName>
                                        </p:attrNameLst>
                                      </p:cBhvr>
                                      <p:to>
                                        <p:strVal val="visible"/>
                                      </p:to>
                                    </p:set>
                                    <p:animEffect transition="in" filter="wipe(left)">
                                      <p:cBhvr>
                                        <p:cTn id="19" dur="800"/>
                                        <p:tgtEl>
                                          <p:spTgt spid="5"/>
                                        </p:tgtEl>
                                      </p:cBhvr>
                                    </p:animEffect>
                                  </p:childTnLst>
                                </p:cTn>
                              </p:par>
                              <p:par>
                                <p:cTn id="20" presetID="22" presetClass="entr" presetSubtype="8" fill="hold" grpId="0" nodeType="withEffect">
                                  <p:stCondLst>
                                    <p:cond delay="1500"/>
                                  </p:stCondLst>
                                  <p:iterate>
                                    <p:tmAbs val="0"/>
                                  </p:iterate>
                                  <p:childTnLst>
                                    <p:set>
                                      <p:cBhvr>
                                        <p:cTn id="21" fill="hold"/>
                                        <p:tgtEl>
                                          <p:spTgt spid="6"/>
                                        </p:tgtEl>
                                        <p:attrNameLst>
                                          <p:attrName>style.visibility</p:attrName>
                                        </p:attrNameLst>
                                      </p:cBhvr>
                                      <p:to>
                                        <p:strVal val="visible"/>
                                      </p:to>
                                    </p:set>
                                    <p:animEffect transition="in" filter="wipe(left)">
                                      <p:cBhvr>
                                        <p:cTn id="22" dur="800"/>
                                        <p:tgtEl>
                                          <p:spTgt spid="6"/>
                                        </p:tgtEl>
                                      </p:cBhvr>
                                    </p:animEffect>
                                  </p:childTnLst>
                                </p:cTn>
                              </p:par>
                              <p:par>
                                <p:cTn id="23" presetID="22" presetClass="entr" presetSubtype="8" fill="hold" grpId="0" nodeType="withEffect">
                                  <p:stCondLst>
                                    <p:cond delay="2000"/>
                                  </p:stCondLst>
                                  <p:iterate>
                                    <p:tmAbs val="0"/>
                                  </p:iterate>
                                  <p:childTnLst>
                                    <p:set>
                                      <p:cBhvr>
                                        <p:cTn id="24" fill="hold"/>
                                        <p:tgtEl>
                                          <p:spTgt spid="7"/>
                                        </p:tgtEl>
                                        <p:attrNameLst>
                                          <p:attrName>style.visibility</p:attrName>
                                        </p:attrNameLst>
                                      </p:cBhvr>
                                      <p:to>
                                        <p:strVal val="visible"/>
                                      </p:to>
                                    </p:set>
                                    <p:animEffect transition="in" filter="wipe(left)">
                                      <p:cBhvr>
                                        <p:cTn id="25" dur="8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dvAuto="0"/>
      <p:bldP spid="3" grpId="0" advAuto="0"/>
      <p:bldP spid="4" grpId="0" advAuto="0"/>
      <p:bldP spid="5" grpId="0" advAuto="0"/>
      <p:bldP spid="6" grpId="0" advAuto="0"/>
      <p:bldP spid="7" grpId="0"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7" descr="D:\1\a27cacaea0f1aafe68e92ed0850722b0.png"/>
          <p:cNvPicPr>
            <a:picLocks noChangeAspect="1" noChangeArrowheads="1"/>
          </p:cNvPicPr>
          <p:nvPr/>
        </p:nvPicPr>
        <p:blipFill>
          <a:blip r:embed="rId3" cstate="print"/>
          <a:srcRect t="32824" b="14431"/>
          <a:stretch>
            <a:fillRect/>
          </a:stretch>
        </p:blipFill>
        <p:spPr bwMode="auto">
          <a:xfrm>
            <a:off x="719572" y="2455799"/>
            <a:ext cx="8028892" cy="2689289"/>
          </a:xfrm>
          <a:prstGeom prst="rect">
            <a:avLst/>
          </a:prstGeom>
          <a:noFill/>
        </p:spPr>
      </p:pic>
      <p:sp>
        <p:nvSpPr>
          <p:cNvPr id="5" name="TextBox 5">
            <a:extLst>
              <a:ext uri="{FF2B5EF4-FFF2-40B4-BE49-F238E27FC236}">
                <a16:creationId xmlns:a16="http://schemas.microsoft.com/office/drawing/2014/main" id="{6EE2149D-2763-4C8C-ADEE-2F523059ACAE}"/>
              </a:ext>
            </a:extLst>
          </p:cNvPr>
          <p:cNvSpPr txBox="1"/>
          <p:nvPr/>
        </p:nvSpPr>
        <p:spPr>
          <a:xfrm>
            <a:off x="2123728" y="916360"/>
            <a:ext cx="5884469" cy="807893"/>
          </a:xfrm>
          <a:prstGeom prst="rect">
            <a:avLst/>
          </a:prstGeom>
          <a:noFill/>
        </p:spPr>
        <p:txBody>
          <a:bodyPr wrap="square" lIns="68559" tIns="34280" rIns="68559" bIns="3428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lnSpc>
                <a:spcPct val="150000"/>
              </a:lnSpc>
            </a:pPr>
            <a:r>
              <a:rPr lang="zh-CN" altLang="en-US" sz="3200" dirty="0">
                <a:solidFill>
                  <a:schemeClr val="accent1"/>
                </a:solidFill>
                <a:latin typeface="微软雅黑" panose="020B0503020204020204" pitchFamily="34" charset="-122"/>
                <a:ea typeface="微软雅黑" panose="020B0503020204020204" pitchFamily="34" charset="-122"/>
                <a:cs typeface="Clear Sans Light" pitchFamily="34" charset="0"/>
              </a:rPr>
              <a:t>教育教学总结汇报</a:t>
            </a:r>
            <a:r>
              <a:rPr lang="en-US" altLang="zh-CN" sz="3200" dirty="0">
                <a:solidFill>
                  <a:schemeClr val="accent1"/>
                </a:solidFill>
                <a:latin typeface="微软雅黑" panose="020B0503020204020204" pitchFamily="34" charset="-122"/>
                <a:ea typeface="微软雅黑" panose="020B0503020204020204" pitchFamily="34" charset="-122"/>
                <a:cs typeface="Clear Sans Light" pitchFamily="34" charset="0"/>
              </a:rPr>
              <a:t>PPT</a:t>
            </a:r>
            <a:r>
              <a:rPr lang="zh-CN" altLang="en-US" sz="3200" dirty="0">
                <a:solidFill>
                  <a:schemeClr val="accent1"/>
                </a:solidFill>
                <a:latin typeface="微软雅黑" panose="020B0503020204020204" pitchFamily="34" charset="-122"/>
                <a:ea typeface="微软雅黑" panose="020B0503020204020204" pitchFamily="34" charset="-122"/>
                <a:cs typeface="Clear Sans Light" pitchFamily="34" charset="0"/>
              </a:rPr>
              <a:t>模板</a:t>
            </a:r>
            <a:endParaRPr lang="id-ID" altLang="zh-CN" sz="3200" dirty="0">
              <a:solidFill>
                <a:schemeClr val="accent1"/>
              </a:solidFill>
              <a:latin typeface="微软雅黑" panose="020B0503020204020204" pitchFamily="34" charset="-122"/>
              <a:ea typeface="微软雅黑" panose="020B0503020204020204" pitchFamily="34" charset="-122"/>
              <a:cs typeface="Clear Sans Light" pitchFamily="34" charset="0"/>
            </a:endParaRPr>
          </a:p>
        </p:txBody>
      </p:sp>
      <p:sp>
        <p:nvSpPr>
          <p:cNvPr id="7" name="TextBox 7">
            <a:extLst>
              <a:ext uri="{FF2B5EF4-FFF2-40B4-BE49-F238E27FC236}">
                <a16:creationId xmlns:a16="http://schemas.microsoft.com/office/drawing/2014/main" id="{13131F46-8533-4BFD-B989-ECD89C4F9A5B}"/>
              </a:ext>
            </a:extLst>
          </p:cNvPr>
          <p:cNvSpPr>
            <a:spLocks noChangeArrowheads="1"/>
          </p:cNvSpPr>
          <p:nvPr/>
        </p:nvSpPr>
        <p:spPr bwMode="auto">
          <a:xfrm>
            <a:off x="2427577" y="1744452"/>
            <a:ext cx="5200047"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defRPr/>
            </a:pPr>
            <a:r>
              <a:rPr lang="zh-CN" altLang="en-US" sz="1200" dirty="0">
                <a:solidFill>
                  <a:schemeClr val="accent1"/>
                </a:solidFill>
                <a:latin typeface="微软雅黑" pitchFamily="34" charset="-122"/>
                <a:ea typeface="微软雅黑" pitchFamily="34" charset="-122"/>
                <a:sym typeface="微软雅黑" pitchFamily="34" charset="-122"/>
              </a:rPr>
              <a:t>适用于教学总结、工作计划、学术报告、宣传策划、述职报告等</a:t>
            </a:r>
          </a:p>
        </p:txBody>
      </p:sp>
    </p:spTree>
    <p:extLst>
      <p:ext uri="{BB962C8B-B14F-4D97-AF65-F5344CB8AC3E}">
        <p14:creationId xmlns:p14="http://schemas.microsoft.com/office/powerpoint/2010/main" val="350730642"/>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Scale>
                                      <p:cBhvr>
                                        <p:cTn id="7" dur="1000" decel="50000" fill="hold">
                                          <p:stCondLst>
                                            <p:cond delay="0"/>
                                          </p:stCondLst>
                                        </p:cTn>
                                        <p:tgtEl>
                                          <p:spTgt spid="5">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xEl>
                                              <p:pRg st="0" end="0"/>
                                            </p:txEl>
                                          </p:spTgt>
                                        </p:tgtEl>
                                        <p:attrNameLst>
                                          <p:attrName>ppt_x</p:attrName>
                                          <p:attrName>ppt_y</p:attrName>
                                        </p:attrNameLst>
                                      </p:cBhvr>
                                    </p:animMotion>
                                    <p:animEffect transition="in" filter="fade">
                                      <p:cBhvr>
                                        <p:cTn id="9" dur="1000"/>
                                        <p:tgtEl>
                                          <p:spTgt spid="5">
                                            <p:txEl>
                                              <p:pRg st="0" end="0"/>
                                            </p:txEl>
                                          </p:spTgt>
                                        </p:tgtEl>
                                      </p:cBhvr>
                                    </p:animEffect>
                                  </p:childTnLst>
                                </p:cTn>
                              </p:par>
                            </p:childTnLst>
                          </p:cTn>
                        </p:par>
                        <p:par>
                          <p:cTn id="10" fill="hold">
                            <p:stCondLst>
                              <p:cond delay="1000"/>
                            </p:stCondLst>
                            <p:childTnLst>
                              <p:par>
                                <p:cTn id="11" presetID="52" presetClass="entr" presetSubtype="0" fill="hold" grpId="0" nodeType="afterEffect">
                                  <p:stCondLst>
                                    <p:cond delay="0"/>
                                  </p:stCondLst>
                                  <p:iterate type="lt">
                                    <p:tmPct val="10000"/>
                                  </p:iterate>
                                  <p:childTnLst>
                                    <p:set>
                                      <p:cBhvr>
                                        <p:cTn id="12" dur="1" fill="hold">
                                          <p:stCondLst>
                                            <p:cond delay="0"/>
                                          </p:stCondLst>
                                        </p:cTn>
                                        <p:tgtEl>
                                          <p:spTgt spid="7"/>
                                        </p:tgtEl>
                                        <p:attrNameLst>
                                          <p:attrName>style.visibility</p:attrName>
                                        </p:attrNameLst>
                                      </p:cBhvr>
                                      <p:to>
                                        <p:strVal val="visible"/>
                                      </p:to>
                                    </p:set>
                                    <p:animScale>
                                      <p:cBhvr>
                                        <p:cTn id="13" dur="5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500" decel="50000" fill="hold">
                                          <p:stCondLst>
                                            <p:cond delay="0"/>
                                          </p:stCondLst>
                                        </p:cTn>
                                        <p:tgtEl>
                                          <p:spTgt spid="7"/>
                                        </p:tgtEl>
                                        <p:attrNameLst>
                                          <p:attrName>ppt_x</p:attrName>
                                          <p:attrName>ppt_y</p:attrName>
                                        </p:attrNameLst>
                                      </p:cBhvr>
                                    </p:animMotion>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13">
            <a:extLst>
              <a:ext uri="{FF2B5EF4-FFF2-40B4-BE49-F238E27FC236}">
                <a16:creationId xmlns:a16="http://schemas.microsoft.com/office/drawing/2014/main" id="{D09209E8-F009-42B1-AEFA-01EF7315DDAE}"/>
              </a:ext>
            </a:extLst>
          </p:cNvPr>
          <p:cNvGrpSpPr/>
          <p:nvPr/>
        </p:nvGrpSpPr>
        <p:grpSpPr>
          <a:xfrm>
            <a:off x="2325511" y="1885607"/>
            <a:ext cx="1197610" cy="1383859"/>
            <a:chOff x="3906522" y="1007114"/>
            <a:chExt cx="1198122" cy="1383709"/>
          </a:xfrm>
          <a:effectLst>
            <a:outerShdw blurRad="63500" sx="102000" sy="102000" algn="ctr" rotWithShape="0">
              <a:prstClr val="black">
                <a:alpha val="40000"/>
              </a:prstClr>
            </a:outerShdw>
          </a:effectLst>
        </p:grpSpPr>
        <p:sp>
          <p:nvSpPr>
            <p:cNvPr id="3" name="Freeform 27">
              <a:extLst>
                <a:ext uri="{FF2B5EF4-FFF2-40B4-BE49-F238E27FC236}">
                  <a16:creationId xmlns:a16="http://schemas.microsoft.com/office/drawing/2014/main" id="{3F30E353-DCEB-4D6D-9D8B-EADCD7C54C03}"/>
                </a:ext>
              </a:extLst>
            </p:cNvPr>
            <p:cNvSpPr>
              <a:spLocks/>
            </p:cNvSpPr>
            <p:nvPr/>
          </p:nvSpPr>
          <p:spPr bwMode="auto">
            <a:xfrm>
              <a:off x="3906522" y="1007114"/>
              <a:ext cx="1198122" cy="1383709"/>
            </a:xfrm>
            <a:custGeom>
              <a:avLst/>
              <a:gdLst>
                <a:gd name="T0" fmla="*/ 1098 w 2195"/>
                <a:gd name="T1" fmla="*/ 2535 h 2535"/>
                <a:gd name="T2" fmla="*/ 0 w 2195"/>
                <a:gd name="T3" fmla="*/ 1903 h 2535"/>
                <a:gd name="T4" fmla="*/ 0 w 2195"/>
                <a:gd name="T5" fmla="*/ 634 h 2535"/>
                <a:gd name="T6" fmla="*/ 1098 w 2195"/>
                <a:gd name="T7" fmla="*/ 0 h 2535"/>
                <a:gd name="T8" fmla="*/ 2195 w 2195"/>
                <a:gd name="T9" fmla="*/ 634 h 2535"/>
                <a:gd name="T10" fmla="*/ 2195 w 2195"/>
                <a:gd name="T11" fmla="*/ 1903 h 2535"/>
                <a:gd name="T12" fmla="*/ 1098 w 2195"/>
                <a:gd name="T13" fmla="*/ 2535 h 2535"/>
              </a:gdLst>
              <a:ahLst/>
              <a:cxnLst>
                <a:cxn ang="0">
                  <a:pos x="T0" y="T1"/>
                </a:cxn>
                <a:cxn ang="0">
                  <a:pos x="T2" y="T3"/>
                </a:cxn>
                <a:cxn ang="0">
                  <a:pos x="T4" y="T5"/>
                </a:cxn>
                <a:cxn ang="0">
                  <a:pos x="T6" y="T7"/>
                </a:cxn>
                <a:cxn ang="0">
                  <a:pos x="T8" y="T9"/>
                </a:cxn>
                <a:cxn ang="0">
                  <a:pos x="T10" y="T11"/>
                </a:cxn>
                <a:cxn ang="0">
                  <a:pos x="T12" y="T13"/>
                </a:cxn>
              </a:cxnLst>
              <a:rect l="0" t="0" r="r" b="b"/>
              <a:pathLst>
                <a:path w="2195" h="2535">
                  <a:moveTo>
                    <a:pt x="1098" y="2535"/>
                  </a:moveTo>
                  <a:lnTo>
                    <a:pt x="0" y="1903"/>
                  </a:lnTo>
                  <a:lnTo>
                    <a:pt x="0" y="634"/>
                  </a:lnTo>
                  <a:lnTo>
                    <a:pt x="1098" y="0"/>
                  </a:lnTo>
                  <a:lnTo>
                    <a:pt x="2195" y="634"/>
                  </a:lnTo>
                  <a:lnTo>
                    <a:pt x="2195" y="1903"/>
                  </a:lnTo>
                  <a:lnTo>
                    <a:pt x="1098" y="2535"/>
                  </a:lnTo>
                  <a:close/>
                </a:path>
              </a:pathLst>
            </a:custGeom>
            <a:solidFill>
              <a:schemeClr val="accent1"/>
            </a:solidFill>
            <a:ln w="28575" cap="flat">
              <a:solidFill>
                <a:schemeClr val="bg1"/>
              </a:solidFill>
              <a:prstDash val="solid"/>
              <a:miter lim="800000"/>
              <a:headEnd/>
              <a:tailEnd/>
            </a:ln>
            <a:effectLst/>
          </p:spPr>
          <p:txBody>
            <a:bodyPr vert="horz" wrap="square" lIns="68572" tIns="34286" rIns="68572" bIns="34286" numCol="1" anchor="t" anchorCtr="0" compatLnSpc="1">
              <a:prstTxWarp prst="textNoShape">
                <a:avLst/>
              </a:prstTxWarp>
            </a:bodyPr>
            <a:lstStyle/>
            <a:p>
              <a:endParaRPr lang="zh-CN" altLang="en-US" sz="1280"/>
            </a:p>
          </p:txBody>
        </p:sp>
        <p:sp>
          <p:nvSpPr>
            <p:cNvPr id="4" name="TextBox 115">
              <a:extLst>
                <a:ext uri="{FF2B5EF4-FFF2-40B4-BE49-F238E27FC236}">
                  <a16:creationId xmlns:a16="http://schemas.microsoft.com/office/drawing/2014/main" id="{C2DB3290-BDEF-477B-B470-4EB471D6E280}"/>
                </a:ext>
              </a:extLst>
            </p:cNvPr>
            <p:cNvSpPr txBox="1"/>
            <p:nvPr/>
          </p:nvSpPr>
          <p:spPr>
            <a:xfrm>
              <a:off x="4056301" y="1371716"/>
              <a:ext cx="925698" cy="646261"/>
            </a:xfrm>
            <a:prstGeom prst="rect">
              <a:avLst/>
            </a:prstGeom>
            <a:noFill/>
          </p:spPr>
          <p:txBody>
            <a:bodyPr wrap="square" rtlCol="0">
              <a:spAutoFit/>
            </a:bodyPr>
            <a:lstStyle/>
            <a:p>
              <a:pPr algn="ctr">
                <a:defRPr/>
              </a:pPr>
              <a:r>
                <a:rPr lang="en-US" altLang="zh-CN" sz="3600" b="1" dirty="0">
                  <a:solidFill>
                    <a:schemeClr val="bg1"/>
                  </a:solidFill>
                  <a:latin typeface="方正姚体" pitchFamily="2" charset="-122"/>
                  <a:ea typeface="方正姚体" pitchFamily="2" charset="-122"/>
                </a:rPr>
                <a:t>01</a:t>
              </a:r>
              <a:endParaRPr lang="zh-CN" altLang="en-US" sz="3600" b="1" dirty="0">
                <a:solidFill>
                  <a:schemeClr val="bg1"/>
                </a:solidFill>
                <a:latin typeface="方正姚体" pitchFamily="2" charset="-122"/>
                <a:ea typeface="方正姚体" pitchFamily="2" charset="-122"/>
              </a:endParaRPr>
            </a:p>
          </p:txBody>
        </p:sp>
      </p:grpSp>
      <p:sp>
        <p:nvSpPr>
          <p:cNvPr id="5" name="文本框 5">
            <a:extLst>
              <a:ext uri="{FF2B5EF4-FFF2-40B4-BE49-F238E27FC236}">
                <a16:creationId xmlns:a16="http://schemas.microsoft.com/office/drawing/2014/main" id="{C405B115-50E8-4B5B-91ED-84C91A3F3D33}"/>
              </a:ext>
            </a:extLst>
          </p:cNvPr>
          <p:cNvSpPr txBox="1">
            <a:spLocks noChangeArrowheads="1"/>
          </p:cNvSpPr>
          <p:nvPr/>
        </p:nvSpPr>
        <p:spPr bwMode="auto">
          <a:xfrm>
            <a:off x="3959932" y="1889388"/>
            <a:ext cx="199766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a:r>
              <a:rPr lang="en-US" altLang="zh-CN" sz="2000" b="1" dirty="0">
                <a:solidFill>
                  <a:schemeClr val="accent1"/>
                </a:solidFill>
                <a:ea typeface="微软雅黑" panose="020B0503020204020204" pitchFamily="34" charset="-122"/>
              </a:rPr>
              <a:t>Linux</a:t>
            </a:r>
            <a:r>
              <a:rPr lang="zh-CN" altLang="en-US" sz="2000" b="1" dirty="0">
                <a:solidFill>
                  <a:schemeClr val="accent1"/>
                </a:solidFill>
                <a:ea typeface="微软雅黑" panose="020B0503020204020204" pitchFamily="34" charset="-122"/>
              </a:rPr>
              <a:t>介绍与安装</a:t>
            </a:r>
          </a:p>
        </p:txBody>
      </p:sp>
      <p:sp>
        <p:nvSpPr>
          <p:cNvPr id="8" name="矩形 7">
            <a:extLst>
              <a:ext uri="{FF2B5EF4-FFF2-40B4-BE49-F238E27FC236}">
                <a16:creationId xmlns:a16="http://schemas.microsoft.com/office/drawing/2014/main" id="{69C080F6-A5F8-491B-9269-634A26D26727}"/>
              </a:ext>
            </a:extLst>
          </p:cNvPr>
          <p:cNvSpPr/>
          <p:nvPr/>
        </p:nvSpPr>
        <p:spPr>
          <a:xfrm>
            <a:off x="3885275" y="2571455"/>
            <a:ext cx="4120426" cy="486352"/>
          </a:xfrm>
          <a:prstGeom prst="rect">
            <a:avLst/>
          </a:prstGeom>
        </p:spPr>
        <p:txBody>
          <a:bodyPr wrap="square">
            <a:spAutoFit/>
          </a:bodyPr>
          <a:lstStyle/>
          <a:p>
            <a:pPr>
              <a:lnSpc>
                <a:spcPct val="150000"/>
              </a:lnSpc>
            </a:pPr>
            <a:r>
              <a:rPr lang="en-US" altLang="zh-CN" sz="900" dirty="0" err="1">
                <a:solidFill>
                  <a:schemeClr val="bg1">
                    <a:lumMod val="65000"/>
                  </a:schemeClr>
                </a:solidFill>
              </a:rPr>
              <a:t>Lorem</a:t>
            </a:r>
            <a:r>
              <a:rPr lang="en-US" altLang="zh-CN" sz="900" dirty="0">
                <a:solidFill>
                  <a:schemeClr val="bg1">
                    <a:lumMod val="65000"/>
                  </a:schemeClr>
                </a:solidFill>
              </a:rPr>
              <a:t> </a:t>
            </a:r>
            <a:r>
              <a:rPr lang="en-US" altLang="zh-CN" sz="900" dirty="0" err="1">
                <a:solidFill>
                  <a:schemeClr val="bg1">
                    <a:lumMod val="65000"/>
                  </a:schemeClr>
                </a:solidFill>
              </a:rPr>
              <a:t>ipsum</a:t>
            </a:r>
            <a:r>
              <a:rPr lang="en-US" altLang="zh-CN" sz="900" dirty="0">
                <a:solidFill>
                  <a:schemeClr val="bg1">
                    <a:lumMod val="65000"/>
                  </a:schemeClr>
                </a:solidFill>
              </a:rPr>
              <a:t> dolor sit </a:t>
            </a:r>
            <a:r>
              <a:rPr lang="en-US" altLang="zh-CN" sz="900" dirty="0" err="1">
                <a:solidFill>
                  <a:schemeClr val="bg1">
                    <a:lumMod val="65000"/>
                  </a:schemeClr>
                </a:solidFill>
              </a:rPr>
              <a:t>amet</a:t>
            </a:r>
            <a:r>
              <a:rPr lang="en-US" altLang="zh-CN" sz="900" dirty="0">
                <a:solidFill>
                  <a:schemeClr val="bg1">
                    <a:lumMod val="65000"/>
                  </a:schemeClr>
                </a:solidFill>
              </a:rPr>
              <a:t>, </a:t>
            </a:r>
            <a:r>
              <a:rPr lang="en-US" altLang="zh-CN" sz="900" dirty="0" err="1">
                <a:solidFill>
                  <a:schemeClr val="bg1">
                    <a:lumMod val="65000"/>
                  </a:schemeClr>
                </a:solidFill>
              </a:rPr>
              <a:t>consectetur</a:t>
            </a:r>
            <a:r>
              <a:rPr lang="en-US" altLang="zh-CN" sz="900" dirty="0">
                <a:solidFill>
                  <a:schemeClr val="bg1">
                    <a:lumMod val="65000"/>
                  </a:schemeClr>
                </a:solidFill>
              </a:rPr>
              <a:t> </a:t>
            </a:r>
            <a:r>
              <a:rPr lang="en-US" altLang="zh-CN" sz="900" dirty="0" err="1">
                <a:solidFill>
                  <a:schemeClr val="bg1">
                    <a:lumMod val="65000"/>
                  </a:schemeClr>
                </a:solidFill>
              </a:rPr>
              <a:t>adipiscing</a:t>
            </a:r>
            <a:r>
              <a:rPr lang="en-US" altLang="zh-CN" sz="900" dirty="0">
                <a:solidFill>
                  <a:schemeClr val="bg1">
                    <a:lumMod val="65000"/>
                  </a:schemeClr>
                </a:solidFill>
              </a:rPr>
              <a:t> </a:t>
            </a:r>
            <a:r>
              <a:rPr lang="en-US" altLang="zh-CN" sz="900" dirty="0" err="1">
                <a:solidFill>
                  <a:schemeClr val="bg1">
                    <a:lumMod val="65000"/>
                  </a:schemeClr>
                </a:solidFill>
              </a:rPr>
              <a:t>elit</a:t>
            </a:r>
            <a:r>
              <a:rPr lang="en-US" altLang="zh-CN" sz="900" dirty="0">
                <a:solidFill>
                  <a:schemeClr val="bg1">
                    <a:lumMod val="65000"/>
                  </a:schemeClr>
                </a:solidFill>
              </a:rPr>
              <a:t>. </a:t>
            </a:r>
            <a:r>
              <a:rPr lang="en-US" altLang="zh-CN" sz="900" dirty="0" err="1">
                <a:solidFill>
                  <a:schemeClr val="bg1">
                    <a:lumMod val="65000"/>
                  </a:schemeClr>
                </a:solidFill>
              </a:rPr>
              <a:t>Donec</a:t>
            </a:r>
            <a:r>
              <a:rPr lang="en-US" altLang="zh-CN" sz="900" dirty="0">
                <a:solidFill>
                  <a:schemeClr val="bg1">
                    <a:lumMod val="65000"/>
                  </a:schemeClr>
                </a:solidFill>
              </a:rPr>
              <a:t> </a:t>
            </a:r>
            <a:r>
              <a:rPr lang="en-US" altLang="zh-CN" sz="900" dirty="0" err="1">
                <a:solidFill>
                  <a:schemeClr val="bg1">
                    <a:lumMod val="65000"/>
                  </a:schemeClr>
                </a:solidFill>
              </a:rPr>
              <a:t>luctus</a:t>
            </a:r>
            <a:r>
              <a:rPr lang="en-US" altLang="zh-CN" sz="900" dirty="0">
                <a:solidFill>
                  <a:schemeClr val="bg1">
                    <a:lumMod val="65000"/>
                  </a:schemeClr>
                </a:solidFill>
              </a:rPr>
              <a:t> </a:t>
            </a:r>
            <a:r>
              <a:rPr lang="en-US" altLang="zh-CN" sz="900" dirty="0" err="1">
                <a:solidFill>
                  <a:schemeClr val="bg1">
                    <a:lumMod val="65000"/>
                  </a:schemeClr>
                </a:solidFill>
              </a:rPr>
              <a:t>nibh</a:t>
            </a:r>
            <a:r>
              <a:rPr lang="en-US" altLang="zh-CN" sz="900" dirty="0">
                <a:solidFill>
                  <a:schemeClr val="bg1">
                    <a:lumMod val="65000"/>
                  </a:schemeClr>
                </a:solidFill>
              </a:rPr>
              <a:t> sit </a:t>
            </a:r>
            <a:r>
              <a:rPr lang="en-US" altLang="zh-CN" sz="900" dirty="0" err="1">
                <a:solidFill>
                  <a:schemeClr val="bg1">
                    <a:lumMod val="65000"/>
                  </a:schemeClr>
                </a:solidFill>
              </a:rPr>
              <a:t>amet</a:t>
            </a:r>
            <a:r>
              <a:rPr lang="en-US" altLang="zh-CN" sz="900" dirty="0">
                <a:solidFill>
                  <a:schemeClr val="bg1">
                    <a:lumMod val="65000"/>
                  </a:schemeClr>
                </a:solidFill>
              </a:rPr>
              <a:t> </a:t>
            </a:r>
            <a:r>
              <a:rPr lang="en-US" altLang="zh-CN" sz="900" dirty="0" err="1">
                <a:solidFill>
                  <a:schemeClr val="bg1">
                    <a:lumMod val="65000"/>
                  </a:schemeClr>
                </a:solidFill>
              </a:rPr>
              <a:t>sem</a:t>
            </a:r>
            <a:r>
              <a:rPr lang="en-US" altLang="zh-CN" sz="900" dirty="0">
                <a:solidFill>
                  <a:schemeClr val="bg1">
                    <a:lumMod val="65000"/>
                  </a:schemeClr>
                </a:solidFill>
              </a:rPr>
              <a:t> </a:t>
            </a:r>
            <a:r>
              <a:rPr lang="en-US" altLang="zh-CN" sz="900" dirty="0" err="1">
                <a:solidFill>
                  <a:schemeClr val="bg1">
                    <a:lumMod val="65000"/>
                  </a:schemeClr>
                </a:solidFill>
              </a:rPr>
              <a:t>vulputate</a:t>
            </a:r>
            <a:r>
              <a:rPr lang="en-US" altLang="zh-CN" sz="900" dirty="0">
                <a:solidFill>
                  <a:schemeClr val="bg1">
                    <a:lumMod val="65000"/>
                  </a:schemeClr>
                </a:solidFill>
              </a:rPr>
              <a:t> </a:t>
            </a:r>
            <a:r>
              <a:rPr lang="en-US" altLang="zh-CN" sz="900" dirty="0" err="1">
                <a:solidFill>
                  <a:schemeClr val="bg1">
                    <a:lumMod val="65000"/>
                  </a:schemeClr>
                </a:solidFill>
              </a:rPr>
              <a:t>venenatisbibendum</a:t>
            </a:r>
            <a:r>
              <a:rPr lang="en-US" altLang="zh-CN" sz="900" dirty="0">
                <a:solidFill>
                  <a:schemeClr val="bg1">
                    <a:lumMod val="65000"/>
                  </a:schemeClr>
                </a:solidFill>
              </a:rPr>
              <a:t> </a:t>
            </a:r>
            <a:endParaRPr lang="zh-CN" altLang="en-US" sz="1400" dirty="0">
              <a:solidFill>
                <a:schemeClr val="bg1">
                  <a:lumMod val="65000"/>
                </a:schemeClr>
              </a:solidFill>
            </a:endParaRPr>
          </a:p>
        </p:txBody>
      </p:sp>
      <p:sp>
        <p:nvSpPr>
          <p:cNvPr id="9" name="矩形 8">
            <a:extLst>
              <a:ext uri="{FF2B5EF4-FFF2-40B4-BE49-F238E27FC236}">
                <a16:creationId xmlns:a16="http://schemas.microsoft.com/office/drawing/2014/main" id="{1660B1A6-354C-4067-953F-50C87EFBB44A}"/>
              </a:ext>
            </a:extLst>
          </p:cNvPr>
          <p:cNvSpPr/>
          <p:nvPr/>
        </p:nvSpPr>
        <p:spPr>
          <a:xfrm>
            <a:off x="3964511" y="3121146"/>
            <a:ext cx="1111558" cy="305711"/>
          </a:xfrm>
          <a:prstGeom prst="rect">
            <a:avLst/>
          </a:prstGeom>
          <a:gradFill>
            <a:gsLst>
              <a:gs pos="100000">
                <a:schemeClr val="accent1">
                  <a:lumMod val="75000"/>
                </a:schemeClr>
              </a:gs>
              <a:gs pos="21000">
                <a:schemeClr val="accent3">
                  <a:lumMod val="50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PART ONE</a:t>
            </a:r>
            <a:endParaRPr lang="zh-CN" altLang="en-US" sz="1200">
              <a:latin typeface="+mj-lt"/>
            </a:endParaRPr>
          </a:p>
        </p:txBody>
      </p:sp>
    </p:spTree>
    <p:extLst>
      <p:ext uri="{BB962C8B-B14F-4D97-AF65-F5344CB8AC3E}">
        <p14:creationId xmlns:p14="http://schemas.microsoft.com/office/powerpoint/2010/main" val="1974502815"/>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52" presetClass="entr" presetSubtype="0" fill="hold" grpId="0" nodeType="clickEffect">
                                  <p:stCondLst>
                                    <p:cond delay="0"/>
                                  </p:stCondLst>
                                  <p:iterate type="wd">
                                    <p:tmPct val="10000"/>
                                  </p:iterate>
                                  <p:childTnLst>
                                    <p:set>
                                      <p:cBhvr>
                                        <p:cTn id="14" dur="1" fill="hold">
                                          <p:stCondLst>
                                            <p:cond delay="0"/>
                                          </p:stCondLst>
                                        </p:cTn>
                                        <p:tgtEl>
                                          <p:spTgt spid="5"/>
                                        </p:tgtEl>
                                        <p:attrNameLst>
                                          <p:attrName>style.visibility</p:attrName>
                                        </p:attrNameLst>
                                      </p:cBhvr>
                                      <p:to>
                                        <p:strVal val="visible"/>
                                      </p:to>
                                    </p:set>
                                    <p:animScale>
                                      <p:cBhvr>
                                        <p:cTn id="15"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5"/>
                                        </p:tgtEl>
                                        <p:attrNameLst>
                                          <p:attrName>ppt_x</p:attrName>
                                          <p:attrName>ppt_y</p:attrName>
                                        </p:attrNameLst>
                                      </p:cBhvr>
                                    </p:animMotion>
                                    <p:animEffect transition="in" filter="fade">
                                      <p:cBhvr>
                                        <p:cTn id="17" dur="1000"/>
                                        <p:tgtEl>
                                          <p:spTgt spid="5"/>
                                        </p:tgtEl>
                                      </p:cBhvr>
                                    </p:animEffect>
                                  </p:childTnLst>
                                </p:cTn>
                              </p:par>
                            </p:childTnLst>
                          </p:cTn>
                        </p:par>
                        <p:par>
                          <p:cTn id="18" fill="hold">
                            <p:stCondLst>
                              <p:cond delay="1300"/>
                            </p:stCondLst>
                            <p:childTnLst>
                              <p:par>
                                <p:cTn id="19" presetID="42" presetClass="entr" presetSubtype="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p:cNvPicPr>
            <a:picLocks noGrp="1" noChangeAspect="1"/>
          </p:cNvPicPr>
          <p:nvPr>
            <p:ph type="pic" sz="quarter" idx="4294967295"/>
          </p:nvPr>
        </p:nvPicPr>
        <p:blipFill>
          <a:blip r:embed="rId3" cstate="print"/>
          <a:stretch>
            <a:fillRect/>
          </a:stretch>
        </p:blipFill>
        <p:spPr>
          <a:xfrm>
            <a:off x="0" y="1168400"/>
            <a:ext cx="4024313" cy="3422650"/>
          </a:xfrm>
          <a:prstGeom prst="snip2DiagRect">
            <a:avLst>
              <a:gd name="adj1" fmla="val 0"/>
              <a:gd name="adj2" fmla="val 36007"/>
            </a:avLst>
          </a:prstGeom>
        </p:spPr>
      </p:pic>
      <p:sp>
        <p:nvSpPr>
          <p:cNvPr id="3" name="Text Placeholder 2"/>
          <p:cNvSpPr>
            <a:spLocks noGrp="1"/>
          </p:cNvSpPr>
          <p:nvPr>
            <p:ph type="body" sz="quarter" idx="4294967295"/>
          </p:nvPr>
        </p:nvSpPr>
        <p:spPr>
          <a:xfrm>
            <a:off x="5638800" y="2266950"/>
            <a:ext cx="3505200" cy="992188"/>
          </a:xfrm>
        </p:spPr>
        <p:txBody>
          <a:bodyPr/>
          <a:lstStyle/>
          <a:p>
            <a:r>
              <a:rPr lang="zh-CN" altLang="en-US" sz="900" dirty="0">
                <a:latin typeface="微软雅黑" panose="020B0503020204020204" pitchFamily="34" charset="-122"/>
                <a:ea typeface="微软雅黑" panose="020B0503020204020204" pitchFamily="34" charset="-122"/>
                <a:sym typeface="微软雅黑" panose="020B0503020204020204" pitchFamily="34" charset="-122"/>
              </a:rPr>
              <a:t>此处添加详细文本描述，建议与标题相关并符合整体语言风格，语言描述尽量简洁生动。</a:t>
            </a:r>
            <a:endParaRPr lang="en-US" altLang="zh-CN" sz="9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Content Placeholder 3"/>
          <p:cNvSpPr>
            <a:spLocks noGrp="1"/>
          </p:cNvSpPr>
          <p:nvPr>
            <p:ph sz="quarter" idx="4294967295"/>
          </p:nvPr>
        </p:nvSpPr>
        <p:spPr>
          <a:xfrm>
            <a:off x="6705600" y="3094038"/>
            <a:ext cx="2438400" cy="309562"/>
          </a:xfrm>
        </p:spPr>
        <p:txBody>
          <a:bodyPr>
            <a:normAutofit fontScale="92500" lnSpcReduction="20000"/>
          </a:bodyPr>
          <a:lstStyle/>
          <a:p>
            <a:r>
              <a:rPr lang="zh-CN" altLang="en-US" sz="900" dirty="0">
                <a:latin typeface="微软雅黑" panose="020B0503020204020204" pitchFamily="34" charset="-122"/>
                <a:ea typeface="微软雅黑" panose="020B0503020204020204" pitchFamily="34" charset="-122"/>
                <a:sym typeface="微软雅黑" panose="020B0503020204020204" pitchFamily="34" charset="-122"/>
              </a:rPr>
              <a:t>此处添加详细文本描述，建议与标题相关并符合整体语言风格</a:t>
            </a:r>
            <a:endParaRPr lang="en-US" sz="9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Content Placeholder 4"/>
          <p:cNvSpPr>
            <a:spLocks noGrp="1"/>
          </p:cNvSpPr>
          <p:nvPr>
            <p:ph sz="quarter" idx="4294967295"/>
          </p:nvPr>
        </p:nvSpPr>
        <p:spPr>
          <a:xfrm>
            <a:off x="6705600" y="3756025"/>
            <a:ext cx="2438400" cy="465138"/>
          </a:xfrm>
        </p:spPr>
        <p:txBody>
          <a:bodyPr/>
          <a:lstStyle/>
          <a:p>
            <a:pPr lvl="0"/>
            <a:r>
              <a:rPr lang="zh-CN" altLang="en-US" sz="900" dirty="0">
                <a:latin typeface="微软雅黑" panose="020B0503020204020204" pitchFamily="34" charset="-122"/>
                <a:ea typeface="微软雅黑" panose="020B0503020204020204" pitchFamily="34" charset="-122"/>
                <a:sym typeface="微软雅黑" panose="020B0503020204020204" pitchFamily="34" charset="-122"/>
              </a:rPr>
              <a:t>此处添加详细文本描述，建议与标题相关并符合整体语言风格</a:t>
            </a:r>
            <a:endParaRPr lang="en-US" sz="9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Text Placeholder 5"/>
          <p:cNvSpPr>
            <a:spLocks noGrp="1"/>
          </p:cNvSpPr>
          <p:nvPr>
            <p:ph type="body" sz="quarter" idx="4294967295"/>
          </p:nvPr>
        </p:nvSpPr>
        <p:spPr>
          <a:xfrm>
            <a:off x="5638800" y="1962150"/>
            <a:ext cx="3505200" cy="357188"/>
          </a:xfrm>
        </p:spPr>
        <p:txBody>
          <a:bodyPr/>
          <a:lstStyle/>
          <a:p>
            <a:r>
              <a:rPr lang="zh-CN" altLang="en-US" sz="105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单击此处添加标题</a:t>
            </a:r>
            <a:endParaRPr lang="en-US" sz="105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en-US" sz="1050"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Rounded Rectangle 8"/>
          <p:cNvSpPr/>
          <p:nvPr/>
        </p:nvSpPr>
        <p:spPr>
          <a:xfrm>
            <a:off x="5257800" y="3808276"/>
            <a:ext cx="461548" cy="44095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微软雅黑" panose="020B0503020204020204" pitchFamily="34" charset="-122"/>
              <a:ea typeface="微软雅黑" panose="020B0503020204020204" pitchFamily="34" charset="-122"/>
              <a:cs typeface="Calibri" panose="020F0502020204030204"/>
              <a:sym typeface="微软雅黑" panose="020B0503020204020204" pitchFamily="34" charset="-122"/>
            </a:endParaRPr>
          </a:p>
        </p:txBody>
      </p:sp>
      <p:sp>
        <p:nvSpPr>
          <p:cNvPr id="10" name="Rounded Rectangle 9"/>
          <p:cNvSpPr/>
          <p:nvPr/>
        </p:nvSpPr>
        <p:spPr>
          <a:xfrm>
            <a:off x="5253452" y="3174330"/>
            <a:ext cx="461548" cy="44095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微软雅黑" panose="020B0503020204020204" pitchFamily="34" charset="-122"/>
              <a:ea typeface="微软雅黑" panose="020B0503020204020204" pitchFamily="34" charset="-122"/>
              <a:cs typeface="Calibri" panose="020F0502020204030204"/>
              <a:sym typeface="微软雅黑" panose="020B0503020204020204" pitchFamily="34" charset="-122"/>
            </a:endParaRPr>
          </a:p>
        </p:txBody>
      </p:sp>
      <p:pic>
        <p:nvPicPr>
          <p:cNvPr id="11" name="Picture 10" descr="bulb.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1827" y="3242383"/>
            <a:ext cx="304800" cy="304853"/>
          </a:xfrm>
          <a:prstGeom prst="rect">
            <a:avLst/>
          </a:prstGeom>
        </p:spPr>
      </p:pic>
      <p:pic>
        <p:nvPicPr>
          <p:cNvPr id="12" name="Picture 11" descr="cloud.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67306" y="3887828"/>
            <a:ext cx="273516" cy="273564"/>
          </a:xfrm>
          <a:prstGeom prst="rect">
            <a:avLst/>
          </a:prstGeom>
        </p:spPr>
      </p:pic>
    </p:spTree>
    <p:extLst>
      <p:ext uri="{BB962C8B-B14F-4D97-AF65-F5344CB8AC3E}">
        <p14:creationId xmlns:p14="http://schemas.microsoft.com/office/powerpoint/2010/main" val="4109543749"/>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6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6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6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2" dur="600" fill="hold"/>
                                        <p:tgtEl>
                                          <p:spTgt spid="4">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6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600" fill="hold"/>
                                        <p:tgtEl>
                                          <p:spTgt spid="5">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6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600" fill="hold"/>
                                        <p:tgtEl>
                                          <p:spTgt spid="6">
                                            <p:txEl>
                                              <p:pRg st="0" end="0"/>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600" fill="hold"/>
                                        <p:tgtEl>
                                          <p:spTgt spid="9"/>
                                        </p:tgtEl>
                                        <p:attrNameLst>
                                          <p:attrName>ppt_x</p:attrName>
                                        </p:attrNameLst>
                                      </p:cBhvr>
                                      <p:tavLst>
                                        <p:tav tm="0">
                                          <p:val>
                                            <p:strVal val="#ppt_x"/>
                                          </p:val>
                                        </p:tav>
                                        <p:tav tm="100000">
                                          <p:val>
                                            <p:strVal val="#ppt_x"/>
                                          </p:val>
                                        </p:tav>
                                      </p:tavLst>
                                    </p:anim>
                                    <p:anim calcmode="lin" valueType="num">
                                      <p:cBhvr additive="base">
                                        <p:cTn id="24" dur="600" fill="hold"/>
                                        <p:tgtEl>
                                          <p:spTgt spid="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600" fill="hold"/>
                                        <p:tgtEl>
                                          <p:spTgt spid="10"/>
                                        </p:tgtEl>
                                        <p:attrNameLst>
                                          <p:attrName>ppt_x</p:attrName>
                                        </p:attrNameLst>
                                      </p:cBhvr>
                                      <p:tavLst>
                                        <p:tav tm="0">
                                          <p:val>
                                            <p:strVal val="#ppt_x"/>
                                          </p:val>
                                        </p:tav>
                                        <p:tav tm="100000">
                                          <p:val>
                                            <p:strVal val="#ppt_x"/>
                                          </p:val>
                                        </p:tav>
                                      </p:tavLst>
                                    </p:anim>
                                    <p:anim calcmode="lin" valueType="num">
                                      <p:cBhvr additive="base">
                                        <p:cTn id="28" dur="600" fill="hold"/>
                                        <p:tgtEl>
                                          <p:spTgt spid="1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600" fill="hold"/>
                                        <p:tgtEl>
                                          <p:spTgt spid="11"/>
                                        </p:tgtEl>
                                        <p:attrNameLst>
                                          <p:attrName>ppt_x</p:attrName>
                                        </p:attrNameLst>
                                      </p:cBhvr>
                                      <p:tavLst>
                                        <p:tav tm="0">
                                          <p:val>
                                            <p:strVal val="#ppt_x"/>
                                          </p:val>
                                        </p:tav>
                                        <p:tav tm="100000">
                                          <p:val>
                                            <p:strVal val="#ppt_x"/>
                                          </p:val>
                                        </p:tav>
                                      </p:tavLst>
                                    </p:anim>
                                    <p:anim calcmode="lin" valueType="num">
                                      <p:cBhvr additive="base">
                                        <p:cTn id="32" dur="600" fill="hold"/>
                                        <p:tgtEl>
                                          <p:spTgt spid="11"/>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600" fill="hold"/>
                                        <p:tgtEl>
                                          <p:spTgt spid="12"/>
                                        </p:tgtEl>
                                        <p:attrNameLst>
                                          <p:attrName>ppt_x</p:attrName>
                                        </p:attrNameLst>
                                      </p:cBhvr>
                                      <p:tavLst>
                                        <p:tav tm="0">
                                          <p:val>
                                            <p:strVal val="#ppt_x"/>
                                          </p:val>
                                        </p:tav>
                                        <p:tav tm="100000">
                                          <p:val>
                                            <p:strVal val="#ppt_x"/>
                                          </p:val>
                                        </p:tav>
                                      </p:tavLst>
                                    </p:anim>
                                    <p:anim calcmode="lin" valueType="num">
                                      <p:cBhvr additive="base">
                                        <p:cTn id="36" dur="6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p:bldP spid="9"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Rectangle 71"/>
          <p:cNvSpPr>
            <a:spLocks noChangeArrowheads="1"/>
          </p:cNvSpPr>
          <p:nvPr/>
        </p:nvSpPr>
        <p:spPr bwMode="auto">
          <a:xfrm>
            <a:off x="6349603" y="1548291"/>
            <a:ext cx="466725" cy="466869"/>
          </a:xfrm>
          <a:prstGeom prst="rect">
            <a:avLst/>
          </a:prstGeom>
          <a:solidFill>
            <a:schemeClr val="accent1">
              <a:lumMod val="75000"/>
            </a:schemeClr>
          </a:solidFill>
          <a:ln w="9525">
            <a:noFill/>
            <a:miter lim="800000"/>
            <a:headEnd/>
            <a:tailEnd/>
          </a:ln>
        </p:spPr>
        <p:txBody>
          <a:bodyPr lIns="68589" tIns="34295" rIns="68589" bIns="34295" anchor="ctr"/>
          <a:lstStyle/>
          <a:p>
            <a:pPr algn="ctr" eaLnBrk="1" hangingPunct="1"/>
            <a:r>
              <a:rPr lang="en-AU" altLang="en-US">
                <a:solidFill>
                  <a:srgbClr val="FFFFFF"/>
                </a:solidFill>
                <a:latin typeface="微软雅黑" pitchFamily="34" charset="-122"/>
                <a:ea typeface="微软雅黑" pitchFamily="34" charset="-122"/>
              </a:rPr>
              <a:t>2</a:t>
            </a:r>
            <a:endParaRPr lang="en-US" altLang="zh-CN">
              <a:solidFill>
                <a:srgbClr val="FFFFFF"/>
              </a:solidFill>
              <a:latin typeface="微软雅黑" pitchFamily="34" charset="-122"/>
              <a:ea typeface="微软雅黑" pitchFamily="34" charset="-122"/>
            </a:endParaRPr>
          </a:p>
        </p:txBody>
      </p:sp>
      <p:sp>
        <p:nvSpPr>
          <p:cNvPr id="20486" name="Rectangle 73"/>
          <p:cNvSpPr>
            <a:spLocks noChangeArrowheads="1"/>
          </p:cNvSpPr>
          <p:nvPr/>
        </p:nvSpPr>
        <p:spPr bwMode="auto">
          <a:xfrm>
            <a:off x="6349603" y="2212865"/>
            <a:ext cx="466725" cy="466869"/>
          </a:xfrm>
          <a:prstGeom prst="rect">
            <a:avLst/>
          </a:prstGeom>
          <a:solidFill>
            <a:schemeClr val="accent1"/>
          </a:solidFill>
          <a:ln w="9525">
            <a:noFill/>
            <a:miter lim="800000"/>
            <a:headEnd/>
            <a:tailEnd/>
          </a:ln>
        </p:spPr>
        <p:txBody>
          <a:bodyPr lIns="68589" tIns="34295" rIns="68589" bIns="34295" anchor="ctr"/>
          <a:lstStyle/>
          <a:p>
            <a:pPr algn="ctr" eaLnBrk="1" hangingPunct="1"/>
            <a:r>
              <a:rPr lang="en-AU" altLang="en-US">
                <a:solidFill>
                  <a:srgbClr val="FFFFFF"/>
                </a:solidFill>
                <a:latin typeface="微软雅黑" pitchFamily="34" charset="-122"/>
                <a:ea typeface="微软雅黑" pitchFamily="34" charset="-122"/>
              </a:rPr>
              <a:t>4</a:t>
            </a:r>
            <a:endParaRPr lang="id-ID" altLang="en-US">
              <a:solidFill>
                <a:srgbClr val="FFFFFF"/>
              </a:solidFill>
              <a:latin typeface="微软雅黑" pitchFamily="34" charset="-122"/>
              <a:ea typeface="微软雅黑" pitchFamily="34" charset="-122"/>
            </a:endParaRPr>
          </a:p>
        </p:txBody>
      </p:sp>
      <p:sp>
        <p:nvSpPr>
          <p:cNvPr id="20488" name="Rectangle 75"/>
          <p:cNvSpPr>
            <a:spLocks noChangeArrowheads="1"/>
          </p:cNvSpPr>
          <p:nvPr/>
        </p:nvSpPr>
        <p:spPr bwMode="auto">
          <a:xfrm>
            <a:off x="6349603" y="2865529"/>
            <a:ext cx="466725" cy="466869"/>
          </a:xfrm>
          <a:prstGeom prst="rect">
            <a:avLst/>
          </a:prstGeom>
          <a:solidFill>
            <a:schemeClr val="accent1">
              <a:lumMod val="40000"/>
              <a:lumOff val="60000"/>
            </a:schemeClr>
          </a:solidFill>
          <a:ln w="9525">
            <a:noFill/>
            <a:miter lim="800000"/>
            <a:headEnd/>
            <a:tailEnd/>
          </a:ln>
        </p:spPr>
        <p:txBody>
          <a:bodyPr lIns="68589" tIns="34295" rIns="68589" bIns="34295" anchor="ctr"/>
          <a:lstStyle/>
          <a:p>
            <a:pPr algn="ctr" eaLnBrk="1" hangingPunct="1"/>
            <a:r>
              <a:rPr lang="en-AU" altLang="en-US">
                <a:solidFill>
                  <a:srgbClr val="FFFFFF"/>
                </a:solidFill>
                <a:latin typeface="微软雅黑" pitchFamily="34" charset="-122"/>
                <a:ea typeface="微软雅黑" pitchFamily="34" charset="-122"/>
              </a:rPr>
              <a:t>6</a:t>
            </a:r>
            <a:endParaRPr lang="en-US" altLang="zh-CN">
              <a:solidFill>
                <a:srgbClr val="FFFFFF"/>
              </a:solidFill>
              <a:latin typeface="微软雅黑" pitchFamily="34" charset="-122"/>
              <a:ea typeface="微软雅黑" pitchFamily="34" charset="-122"/>
            </a:endParaRPr>
          </a:p>
        </p:txBody>
      </p:sp>
      <p:sp>
        <p:nvSpPr>
          <p:cNvPr id="20490" name="Rectangle 77"/>
          <p:cNvSpPr>
            <a:spLocks noChangeArrowheads="1"/>
          </p:cNvSpPr>
          <p:nvPr/>
        </p:nvSpPr>
        <p:spPr bwMode="auto">
          <a:xfrm>
            <a:off x="6349603" y="3517002"/>
            <a:ext cx="466725" cy="468060"/>
          </a:xfrm>
          <a:prstGeom prst="rect">
            <a:avLst/>
          </a:prstGeom>
          <a:solidFill>
            <a:schemeClr val="accent1">
              <a:lumMod val="20000"/>
              <a:lumOff val="80000"/>
            </a:schemeClr>
          </a:solidFill>
          <a:ln w="9525">
            <a:noFill/>
            <a:miter lim="800000"/>
            <a:headEnd/>
            <a:tailEnd/>
          </a:ln>
        </p:spPr>
        <p:txBody>
          <a:bodyPr lIns="68589" tIns="34295" rIns="68589" bIns="34295" anchor="ctr"/>
          <a:lstStyle/>
          <a:p>
            <a:pPr algn="ctr" eaLnBrk="1" hangingPunct="1"/>
            <a:r>
              <a:rPr lang="en-AU" altLang="en-US">
                <a:solidFill>
                  <a:srgbClr val="FFFFFF"/>
                </a:solidFill>
                <a:latin typeface="微软雅黑" pitchFamily="34" charset="-122"/>
                <a:ea typeface="微软雅黑" pitchFamily="34" charset="-122"/>
              </a:rPr>
              <a:t>8</a:t>
            </a:r>
            <a:endParaRPr lang="en-US" altLang="zh-CN">
              <a:solidFill>
                <a:srgbClr val="FFFFFF"/>
              </a:solidFill>
              <a:latin typeface="微软雅黑" pitchFamily="34" charset="-122"/>
              <a:ea typeface="微软雅黑" pitchFamily="34" charset="-122"/>
            </a:endParaRPr>
          </a:p>
        </p:txBody>
      </p:sp>
      <p:sp>
        <p:nvSpPr>
          <p:cNvPr id="20492" name="Rectangle 7"/>
          <p:cNvSpPr>
            <a:spLocks noChangeArrowheads="1"/>
          </p:cNvSpPr>
          <p:nvPr/>
        </p:nvSpPr>
        <p:spPr bwMode="auto">
          <a:xfrm>
            <a:off x="2425304" y="1548291"/>
            <a:ext cx="467916" cy="466869"/>
          </a:xfrm>
          <a:prstGeom prst="rect">
            <a:avLst/>
          </a:prstGeom>
          <a:solidFill>
            <a:schemeClr val="accent1">
              <a:lumMod val="50000"/>
            </a:schemeClr>
          </a:solidFill>
          <a:ln w="9525">
            <a:noFill/>
            <a:miter lim="800000"/>
            <a:headEnd/>
            <a:tailEnd/>
          </a:ln>
        </p:spPr>
        <p:txBody>
          <a:bodyPr lIns="68589" tIns="34295" rIns="68589" bIns="34295" anchor="ctr"/>
          <a:lstStyle/>
          <a:p>
            <a:pPr algn="ctr" eaLnBrk="1" hangingPunct="1"/>
            <a:r>
              <a:rPr lang="en-AU" altLang="en-US">
                <a:solidFill>
                  <a:srgbClr val="FFFFFF"/>
                </a:solidFill>
                <a:latin typeface="微软雅黑" pitchFamily="34" charset="-122"/>
                <a:ea typeface="微软雅黑" pitchFamily="34" charset="-122"/>
              </a:rPr>
              <a:t>1</a:t>
            </a:r>
          </a:p>
        </p:txBody>
      </p:sp>
      <p:pic>
        <p:nvPicPr>
          <p:cNvPr id="20493" name="Group 4"/>
          <p:cNvPicPr>
            <a:picLocks noChangeArrowheads="1"/>
          </p:cNvPicPr>
          <p:nvPr/>
        </p:nvPicPr>
        <p:blipFill>
          <a:blip r:embed="rId3" cstate="print"/>
          <a:srcRect/>
          <a:stretch>
            <a:fillRect/>
          </a:stretch>
        </p:blipFill>
        <p:spPr bwMode="auto">
          <a:xfrm>
            <a:off x="4435079" y="4185150"/>
            <a:ext cx="273843" cy="402555"/>
          </a:xfrm>
          <a:prstGeom prst="rect">
            <a:avLst/>
          </a:prstGeom>
          <a:noFill/>
          <a:ln w="9525">
            <a:noFill/>
            <a:miter lim="800000"/>
            <a:headEnd/>
            <a:tailEnd/>
          </a:ln>
        </p:spPr>
      </p:pic>
      <p:sp>
        <p:nvSpPr>
          <p:cNvPr id="20495" name="Rectangle 65"/>
          <p:cNvSpPr>
            <a:spLocks noChangeArrowheads="1"/>
          </p:cNvSpPr>
          <p:nvPr/>
        </p:nvSpPr>
        <p:spPr bwMode="auto">
          <a:xfrm>
            <a:off x="2425304" y="2212865"/>
            <a:ext cx="467916" cy="466869"/>
          </a:xfrm>
          <a:prstGeom prst="rect">
            <a:avLst/>
          </a:prstGeom>
          <a:solidFill>
            <a:schemeClr val="accent1">
              <a:lumMod val="75000"/>
            </a:schemeClr>
          </a:solidFill>
          <a:ln w="9525">
            <a:noFill/>
            <a:miter lim="800000"/>
            <a:headEnd/>
            <a:tailEnd/>
          </a:ln>
        </p:spPr>
        <p:txBody>
          <a:bodyPr lIns="68589" tIns="34295" rIns="68589" bIns="34295" anchor="ctr"/>
          <a:lstStyle/>
          <a:p>
            <a:pPr algn="ctr" eaLnBrk="1" hangingPunct="1"/>
            <a:r>
              <a:rPr lang="en-AU" altLang="en-US">
                <a:solidFill>
                  <a:srgbClr val="FFFFFF"/>
                </a:solidFill>
                <a:latin typeface="微软雅黑" pitchFamily="34" charset="-122"/>
                <a:ea typeface="微软雅黑" pitchFamily="34" charset="-122"/>
              </a:rPr>
              <a:t>3</a:t>
            </a:r>
            <a:endParaRPr lang="en-US" altLang="zh-CN">
              <a:solidFill>
                <a:srgbClr val="FFFFFF"/>
              </a:solidFill>
              <a:latin typeface="微软雅黑" pitchFamily="34" charset="-122"/>
              <a:ea typeface="微软雅黑" pitchFamily="34" charset="-122"/>
            </a:endParaRPr>
          </a:p>
        </p:txBody>
      </p:sp>
      <p:sp>
        <p:nvSpPr>
          <p:cNvPr id="20497" name="Rectangle 67"/>
          <p:cNvSpPr>
            <a:spLocks noChangeArrowheads="1"/>
          </p:cNvSpPr>
          <p:nvPr/>
        </p:nvSpPr>
        <p:spPr bwMode="auto">
          <a:xfrm>
            <a:off x="2425304" y="2865529"/>
            <a:ext cx="467916" cy="466869"/>
          </a:xfrm>
          <a:prstGeom prst="rect">
            <a:avLst/>
          </a:prstGeom>
          <a:solidFill>
            <a:schemeClr val="accent1">
              <a:lumMod val="60000"/>
              <a:lumOff val="40000"/>
            </a:schemeClr>
          </a:solidFill>
          <a:ln w="9525">
            <a:noFill/>
            <a:miter lim="800000"/>
            <a:headEnd/>
            <a:tailEnd/>
          </a:ln>
        </p:spPr>
        <p:txBody>
          <a:bodyPr lIns="68589" tIns="34295" rIns="68589" bIns="34295" anchor="ctr"/>
          <a:lstStyle/>
          <a:p>
            <a:pPr algn="ctr" eaLnBrk="1" hangingPunct="1"/>
            <a:r>
              <a:rPr lang="en-AU" altLang="en-US">
                <a:solidFill>
                  <a:srgbClr val="FFFFFF"/>
                </a:solidFill>
                <a:latin typeface="微软雅黑" pitchFamily="34" charset="-122"/>
                <a:ea typeface="微软雅黑" pitchFamily="34" charset="-122"/>
              </a:rPr>
              <a:t>5</a:t>
            </a:r>
          </a:p>
        </p:txBody>
      </p:sp>
      <p:sp>
        <p:nvSpPr>
          <p:cNvPr id="20499" name="Rectangle 69"/>
          <p:cNvSpPr>
            <a:spLocks noChangeArrowheads="1"/>
          </p:cNvSpPr>
          <p:nvPr/>
        </p:nvSpPr>
        <p:spPr bwMode="auto">
          <a:xfrm>
            <a:off x="2425304" y="3517002"/>
            <a:ext cx="467916" cy="468060"/>
          </a:xfrm>
          <a:prstGeom prst="rect">
            <a:avLst/>
          </a:prstGeom>
          <a:solidFill>
            <a:schemeClr val="accent1">
              <a:lumMod val="20000"/>
              <a:lumOff val="80000"/>
            </a:schemeClr>
          </a:solidFill>
          <a:ln w="9525">
            <a:noFill/>
            <a:miter lim="800000"/>
            <a:headEnd/>
            <a:tailEnd/>
          </a:ln>
        </p:spPr>
        <p:txBody>
          <a:bodyPr lIns="68589" tIns="34295" rIns="68589" bIns="34295" anchor="ctr"/>
          <a:lstStyle/>
          <a:p>
            <a:pPr algn="ctr" eaLnBrk="1" hangingPunct="1"/>
            <a:r>
              <a:rPr lang="en-AU" altLang="en-US">
                <a:solidFill>
                  <a:srgbClr val="FFFFFF"/>
                </a:solidFill>
                <a:latin typeface="微软雅黑" pitchFamily="34" charset="-122"/>
                <a:ea typeface="微软雅黑" pitchFamily="34" charset="-122"/>
              </a:rPr>
              <a:t>7</a:t>
            </a:r>
          </a:p>
        </p:txBody>
      </p:sp>
      <p:grpSp>
        <p:nvGrpSpPr>
          <p:cNvPr id="2" name="Group 6"/>
          <p:cNvGrpSpPr>
            <a:grpSpLocks/>
          </p:cNvGrpSpPr>
          <p:nvPr/>
        </p:nvGrpSpPr>
        <p:grpSpPr bwMode="auto">
          <a:xfrm>
            <a:off x="3480198" y="1274362"/>
            <a:ext cx="2183606" cy="2916741"/>
            <a:chOff x="0" y="0"/>
            <a:chExt cx="2909888" cy="3888035"/>
          </a:xfrm>
        </p:grpSpPr>
        <p:sp>
          <p:nvSpPr>
            <p:cNvPr id="20510" name="Oval 27"/>
            <p:cNvSpPr>
              <a:spLocks noChangeArrowheads="1"/>
            </p:cNvSpPr>
            <p:nvPr/>
          </p:nvSpPr>
          <p:spPr bwMode="auto">
            <a:xfrm>
              <a:off x="0" y="2995859"/>
              <a:ext cx="2909888" cy="892175"/>
            </a:xfrm>
            <a:prstGeom prst="ellipse">
              <a:avLst/>
            </a:prstGeom>
            <a:solidFill>
              <a:schemeClr val="accent1">
                <a:lumMod val="20000"/>
                <a:lumOff val="80000"/>
              </a:schemeClr>
            </a:solidFill>
            <a:ln w="9525">
              <a:noFill/>
              <a:round/>
              <a:headEnd/>
              <a:tailEnd/>
            </a:ln>
          </p:spPr>
          <p:txBody>
            <a:bodyPr/>
            <a:lstStyle/>
            <a:p>
              <a:pPr eaLnBrk="1" hangingPunct="1"/>
              <a:endParaRPr lang="id-ID" altLang="en-US" b="1">
                <a:solidFill>
                  <a:srgbClr val="FFFFFF"/>
                </a:solidFill>
                <a:latin typeface="微软雅黑" pitchFamily="34" charset="-122"/>
                <a:ea typeface="微软雅黑" pitchFamily="34" charset="-122"/>
              </a:endParaRPr>
            </a:p>
          </p:txBody>
        </p:sp>
        <p:sp>
          <p:nvSpPr>
            <p:cNvPr id="20511" name="Freeform 28"/>
            <p:cNvSpPr>
              <a:spLocks/>
            </p:cNvSpPr>
            <p:nvPr/>
          </p:nvSpPr>
          <p:spPr bwMode="auto">
            <a:xfrm>
              <a:off x="0" y="3441947"/>
              <a:ext cx="2909888" cy="446088"/>
            </a:xfrm>
            <a:custGeom>
              <a:avLst/>
              <a:gdLst>
                <a:gd name="T0" fmla="*/ 2147483647 w 1618"/>
                <a:gd name="T1" fmla="*/ 611503906 h 248"/>
                <a:gd name="T2" fmla="*/ 0 w 1618"/>
                <a:gd name="T3" fmla="*/ 0 h 248"/>
                <a:gd name="T4" fmla="*/ 0 w 1618"/>
                <a:gd name="T5" fmla="*/ 0 h 248"/>
                <a:gd name="T6" fmla="*/ 2147483647 w 1618"/>
                <a:gd name="T7" fmla="*/ 802397193 h 248"/>
                <a:gd name="T8" fmla="*/ 2147483647 w 1618"/>
                <a:gd name="T9" fmla="*/ 0 h 248"/>
                <a:gd name="T10" fmla="*/ 2147483647 w 1618"/>
                <a:gd name="T11" fmla="*/ 0 h 248"/>
                <a:gd name="T12" fmla="*/ 2147483647 w 1618"/>
                <a:gd name="T13" fmla="*/ 611503906 h 24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618" h="248">
                  <a:moveTo>
                    <a:pt x="809" y="189"/>
                  </a:moveTo>
                  <a:cubicBezTo>
                    <a:pt x="417" y="189"/>
                    <a:pt x="88" y="109"/>
                    <a:pt x="0" y="0"/>
                  </a:cubicBezTo>
                  <a:cubicBezTo>
                    <a:pt x="0" y="0"/>
                    <a:pt x="0" y="0"/>
                    <a:pt x="0" y="0"/>
                  </a:cubicBezTo>
                  <a:cubicBezTo>
                    <a:pt x="0" y="137"/>
                    <a:pt x="362" y="248"/>
                    <a:pt x="809" y="248"/>
                  </a:cubicBezTo>
                  <a:cubicBezTo>
                    <a:pt x="1256" y="248"/>
                    <a:pt x="1618" y="137"/>
                    <a:pt x="1618" y="0"/>
                  </a:cubicBezTo>
                  <a:cubicBezTo>
                    <a:pt x="1618" y="0"/>
                    <a:pt x="1618" y="0"/>
                    <a:pt x="1618" y="0"/>
                  </a:cubicBezTo>
                  <a:cubicBezTo>
                    <a:pt x="1529" y="109"/>
                    <a:pt x="1201" y="189"/>
                    <a:pt x="809" y="189"/>
                  </a:cubicBezTo>
                  <a:close/>
                </a:path>
              </a:pathLst>
            </a:custGeom>
            <a:solidFill>
              <a:srgbClr val="0D0D0D">
                <a:alpha val="14902"/>
              </a:srgbClr>
            </a:solidFill>
            <a:ln w="9525">
              <a:noFill/>
              <a:round/>
              <a:headEnd/>
              <a:tailEnd/>
            </a:ln>
          </p:spPr>
          <p:txBody>
            <a:bodyPr/>
            <a:lstStyle/>
            <a:p>
              <a:endParaRPr lang="zh-CN" altLang="en-US"/>
            </a:p>
          </p:txBody>
        </p:sp>
        <p:sp>
          <p:nvSpPr>
            <p:cNvPr id="20512" name="Oval 29"/>
            <p:cNvSpPr>
              <a:spLocks noChangeArrowheads="1"/>
            </p:cNvSpPr>
            <p:nvPr/>
          </p:nvSpPr>
          <p:spPr bwMode="auto">
            <a:xfrm>
              <a:off x="173038" y="2559297"/>
              <a:ext cx="2563813" cy="787400"/>
            </a:xfrm>
            <a:prstGeom prst="ellipse">
              <a:avLst/>
            </a:prstGeom>
            <a:solidFill>
              <a:schemeClr val="accent1">
                <a:lumMod val="20000"/>
                <a:lumOff val="80000"/>
              </a:schemeClr>
            </a:solidFill>
            <a:ln w="9525">
              <a:noFill/>
              <a:round/>
              <a:headEnd/>
              <a:tailEnd/>
            </a:ln>
          </p:spPr>
          <p:txBody>
            <a:bodyPr/>
            <a:lstStyle/>
            <a:p>
              <a:pPr eaLnBrk="1" hangingPunct="1"/>
              <a:endParaRPr lang="id-ID" altLang="en-US" b="1">
                <a:solidFill>
                  <a:srgbClr val="FFFFFF"/>
                </a:solidFill>
                <a:latin typeface="微软雅黑" pitchFamily="34" charset="-122"/>
                <a:ea typeface="微软雅黑" pitchFamily="34" charset="-122"/>
              </a:endParaRPr>
            </a:p>
          </p:txBody>
        </p:sp>
        <p:sp>
          <p:nvSpPr>
            <p:cNvPr id="20513" name="Freeform 30"/>
            <p:cNvSpPr>
              <a:spLocks/>
            </p:cNvSpPr>
            <p:nvPr/>
          </p:nvSpPr>
          <p:spPr bwMode="auto">
            <a:xfrm>
              <a:off x="173038" y="2952997"/>
              <a:ext cx="2563813" cy="393700"/>
            </a:xfrm>
            <a:custGeom>
              <a:avLst/>
              <a:gdLst>
                <a:gd name="T0" fmla="*/ 2147483647 w 1426"/>
                <a:gd name="T1" fmla="*/ 539708768 h 219"/>
                <a:gd name="T2" fmla="*/ 0 w 1426"/>
                <a:gd name="T3" fmla="*/ 0 h 219"/>
                <a:gd name="T4" fmla="*/ 0 w 1426"/>
                <a:gd name="T5" fmla="*/ 0 h 219"/>
                <a:gd name="T6" fmla="*/ 2147483647 w 1426"/>
                <a:gd name="T7" fmla="*/ 707761142 h 219"/>
                <a:gd name="T8" fmla="*/ 2147483647 w 1426"/>
                <a:gd name="T9" fmla="*/ 0 h 219"/>
                <a:gd name="T10" fmla="*/ 2147483647 w 1426"/>
                <a:gd name="T11" fmla="*/ 0 h 219"/>
                <a:gd name="T12" fmla="*/ 2147483647 w 1426"/>
                <a:gd name="T13" fmla="*/ 539708768 h 21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426" h="219">
                  <a:moveTo>
                    <a:pt x="713" y="167"/>
                  </a:moveTo>
                  <a:cubicBezTo>
                    <a:pt x="367" y="167"/>
                    <a:pt x="78" y="96"/>
                    <a:pt x="0" y="0"/>
                  </a:cubicBezTo>
                  <a:cubicBezTo>
                    <a:pt x="0" y="0"/>
                    <a:pt x="0" y="0"/>
                    <a:pt x="0" y="0"/>
                  </a:cubicBezTo>
                  <a:cubicBezTo>
                    <a:pt x="0" y="121"/>
                    <a:pt x="319" y="219"/>
                    <a:pt x="713" y="219"/>
                  </a:cubicBezTo>
                  <a:cubicBezTo>
                    <a:pt x="1107" y="219"/>
                    <a:pt x="1426" y="121"/>
                    <a:pt x="1426" y="0"/>
                  </a:cubicBezTo>
                  <a:cubicBezTo>
                    <a:pt x="1426" y="0"/>
                    <a:pt x="1426" y="0"/>
                    <a:pt x="1426" y="0"/>
                  </a:cubicBezTo>
                  <a:cubicBezTo>
                    <a:pt x="1348" y="96"/>
                    <a:pt x="1059" y="167"/>
                    <a:pt x="713" y="167"/>
                  </a:cubicBezTo>
                  <a:close/>
                </a:path>
              </a:pathLst>
            </a:custGeom>
            <a:solidFill>
              <a:srgbClr val="0D0D0D">
                <a:alpha val="14902"/>
              </a:srgbClr>
            </a:solidFill>
            <a:ln w="9525">
              <a:noFill/>
              <a:round/>
              <a:headEnd/>
              <a:tailEnd/>
            </a:ln>
          </p:spPr>
          <p:txBody>
            <a:bodyPr/>
            <a:lstStyle/>
            <a:p>
              <a:endParaRPr lang="zh-CN" altLang="en-US"/>
            </a:p>
          </p:txBody>
        </p:sp>
        <p:sp>
          <p:nvSpPr>
            <p:cNvPr id="20514" name="Oval 31"/>
            <p:cNvSpPr>
              <a:spLocks noChangeArrowheads="1"/>
            </p:cNvSpPr>
            <p:nvPr/>
          </p:nvSpPr>
          <p:spPr bwMode="auto">
            <a:xfrm>
              <a:off x="336550" y="2127497"/>
              <a:ext cx="2236788" cy="673100"/>
            </a:xfrm>
            <a:prstGeom prst="ellipse">
              <a:avLst/>
            </a:prstGeom>
            <a:solidFill>
              <a:schemeClr val="accent1">
                <a:lumMod val="40000"/>
                <a:lumOff val="60000"/>
              </a:schemeClr>
            </a:solidFill>
            <a:ln w="9525">
              <a:noFill/>
              <a:round/>
              <a:headEnd/>
              <a:tailEnd/>
            </a:ln>
          </p:spPr>
          <p:txBody>
            <a:bodyPr/>
            <a:lstStyle/>
            <a:p>
              <a:pPr eaLnBrk="1" hangingPunct="1"/>
              <a:endParaRPr lang="id-ID" altLang="en-US" b="1">
                <a:solidFill>
                  <a:srgbClr val="FFFFFF"/>
                </a:solidFill>
                <a:latin typeface="微软雅黑" pitchFamily="34" charset="-122"/>
                <a:ea typeface="微软雅黑" pitchFamily="34" charset="-122"/>
              </a:endParaRPr>
            </a:p>
          </p:txBody>
        </p:sp>
        <p:sp>
          <p:nvSpPr>
            <p:cNvPr id="20515" name="Freeform 32"/>
            <p:cNvSpPr>
              <a:spLocks/>
            </p:cNvSpPr>
            <p:nvPr/>
          </p:nvSpPr>
          <p:spPr bwMode="auto">
            <a:xfrm>
              <a:off x="336550" y="2464047"/>
              <a:ext cx="2236788" cy="336550"/>
            </a:xfrm>
            <a:custGeom>
              <a:avLst/>
              <a:gdLst>
                <a:gd name="T0" fmla="*/ 2010940738 w 1244"/>
                <a:gd name="T1" fmla="*/ 463182787 h 187"/>
                <a:gd name="T2" fmla="*/ 0 w 1244"/>
                <a:gd name="T3" fmla="*/ 0 h 187"/>
                <a:gd name="T4" fmla="*/ 0 w 1244"/>
                <a:gd name="T5" fmla="*/ 0 h 187"/>
                <a:gd name="T6" fmla="*/ 2010940738 w 1244"/>
                <a:gd name="T7" fmla="*/ 605700013 h 187"/>
                <a:gd name="T8" fmla="*/ 2147483647 w 1244"/>
                <a:gd name="T9" fmla="*/ 0 h 187"/>
                <a:gd name="T10" fmla="*/ 2147483647 w 1244"/>
                <a:gd name="T11" fmla="*/ 0 h 187"/>
                <a:gd name="T12" fmla="*/ 2010940738 w 1244"/>
                <a:gd name="T13" fmla="*/ 463182787 h 18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44" h="187">
                  <a:moveTo>
                    <a:pt x="622" y="143"/>
                  </a:moveTo>
                  <a:cubicBezTo>
                    <a:pt x="321" y="143"/>
                    <a:pt x="68" y="82"/>
                    <a:pt x="0" y="0"/>
                  </a:cubicBezTo>
                  <a:cubicBezTo>
                    <a:pt x="0" y="0"/>
                    <a:pt x="0" y="0"/>
                    <a:pt x="0" y="0"/>
                  </a:cubicBezTo>
                  <a:cubicBezTo>
                    <a:pt x="0" y="103"/>
                    <a:pt x="278" y="187"/>
                    <a:pt x="622" y="187"/>
                  </a:cubicBezTo>
                  <a:cubicBezTo>
                    <a:pt x="966" y="187"/>
                    <a:pt x="1244" y="103"/>
                    <a:pt x="1244" y="0"/>
                  </a:cubicBezTo>
                  <a:cubicBezTo>
                    <a:pt x="1244" y="0"/>
                    <a:pt x="1244" y="0"/>
                    <a:pt x="1244" y="0"/>
                  </a:cubicBezTo>
                  <a:cubicBezTo>
                    <a:pt x="1176" y="82"/>
                    <a:pt x="923" y="143"/>
                    <a:pt x="622" y="143"/>
                  </a:cubicBezTo>
                  <a:close/>
                </a:path>
              </a:pathLst>
            </a:custGeom>
            <a:solidFill>
              <a:srgbClr val="0D0D0D">
                <a:alpha val="14902"/>
              </a:srgbClr>
            </a:solidFill>
            <a:ln w="9525">
              <a:noFill/>
              <a:round/>
              <a:headEnd/>
              <a:tailEnd/>
            </a:ln>
          </p:spPr>
          <p:txBody>
            <a:bodyPr/>
            <a:lstStyle/>
            <a:p>
              <a:endParaRPr lang="zh-CN" altLang="en-US"/>
            </a:p>
          </p:txBody>
        </p:sp>
        <p:sp>
          <p:nvSpPr>
            <p:cNvPr id="20516" name="Oval 33"/>
            <p:cNvSpPr>
              <a:spLocks noChangeArrowheads="1"/>
            </p:cNvSpPr>
            <p:nvPr/>
          </p:nvSpPr>
          <p:spPr bwMode="auto">
            <a:xfrm>
              <a:off x="538163" y="1694109"/>
              <a:ext cx="1833563" cy="560388"/>
            </a:xfrm>
            <a:prstGeom prst="ellipse">
              <a:avLst/>
            </a:prstGeom>
            <a:solidFill>
              <a:schemeClr val="accent1">
                <a:lumMod val="60000"/>
                <a:lumOff val="40000"/>
              </a:schemeClr>
            </a:solidFill>
            <a:ln w="9525">
              <a:noFill/>
              <a:round/>
              <a:headEnd/>
              <a:tailEnd/>
            </a:ln>
          </p:spPr>
          <p:txBody>
            <a:bodyPr/>
            <a:lstStyle/>
            <a:p>
              <a:pPr eaLnBrk="1" hangingPunct="1"/>
              <a:endParaRPr lang="id-ID" altLang="en-US" b="1">
                <a:solidFill>
                  <a:srgbClr val="FFFFFF"/>
                </a:solidFill>
                <a:latin typeface="微软雅黑" pitchFamily="34" charset="-122"/>
                <a:ea typeface="微软雅黑" pitchFamily="34" charset="-122"/>
              </a:endParaRPr>
            </a:p>
          </p:txBody>
        </p:sp>
        <p:sp>
          <p:nvSpPr>
            <p:cNvPr id="20517" name="Freeform 34"/>
            <p:cNvSpPr>
              <a:spLocks/>
            </p:cNvSpPr>
            <p:nvPr/>
          </p:nvSpPr>
          <p:spPr bwMode="auto">
            <a:xfrm>
              <a:off x="538163" y="1975097"/>
              <a:ext cx="1833563" cy="279400"/>
            </a:xfrm>
            <a:custGeom>
              <a:avLst/>
              <a:gdLst>
                <a:gd name="T0" fmla="*/ 1648017210 w 1020"/>
                <a:gd name="T1" fmla="*/ 381724877 h 156"/>
                <a:gd name="T2" fmla="*/ 0 w 1020"/>
                <a:gd name="T3" fmla="*/ 0 h 156"/>
                <a:gd name="T4" fmla="*/ 0 w 1020"/>
                <a:gd name="T5" fmla="*/ 0 h 156"/>
                <a:gd name="T6" fmla="*/ 1648017210 w 1020"/>
                <a:gd name="T7" fmla="*/ 500412564 h 156"/>
                <a:gd name="T8" fmla="*/ 2147483647 w 1020"/>
                <a:gd name="T9" fmla="*/ 0 h 156"/>
                <a:gd name="T10" fmla="*/ 2147483647 w 1020"/>
                <a:gd name="T11" fmla="*/ 0 h 156"/>
                <a:gd name="T12" fmla="*/ 1648017210 w 1020"/>
                <a:gd name="T13" fmla="*/ 381724877 h 15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20" h="156">
                  <a:moveTo>
                    <a:pt x="510" y="119"/>
                  </a:moveTo>
                  <a:cubicBezTo>
                    <a:pt x="263" y="119"/>
                    <a:pt x="56" y="68"/>
                    <a:pt x="0" y="0"/>
                  </a:cubicBezTo>
                  <a:cubicBezTo>
                    <a:pt x="0" y="0"/>
                    <a:pt x="0" y="0"/>
                    <a:pt x="0" y="0"/>
                  </a:cubicBezTo>
                  <a:cubicBezTo>
                    <a:pt x="0" y="86"/>
                    <a:pt x="228" y="156"/>
                    <a:pt x="510" y="156"/>
                  </a:cubicBezTo>
                  <a:cubicBezTo>
                    <a:pt x="792" y="156"/>
                    <a:pt x="1020" y="86"/>
                    <a:pt x="1020" y="0"/>
                  </a:cubicBezTo>
                  <a:cubicBezTo>
                    <a:pt x="1020" y="0"/>
                    <a:pt x="1020" y="0"/>
                    <a:pt x="1020" y="0"/>
                  </a:cubicBezTo>
                  <a:cubicBezTo>
                    <a:pt x="964" y="68"/>
                    <a:pt x="757" y="119"/>
                    <a:pt x="510" y="119"/>
                  </a:cubicBezTo>
                  <a:close/>
                </a:path>
              </a:pathLst>
            </a:custGeom>
            <a:solidFill>
              <a:srgbClr val="0D0D0D">
                <a:alpha val="14902"/>
              </a:srgbClr>
            </a:solidFill>
            <a:ln w="9525">
              <a:noFill/>
              <a:round/>
              <a:headEnd/>
              <a:tailEnd/>
            </a:ln>
          </p:spPr>
          <p:txBody>
            <a:bodyPr/>
            <a:lstStyle/>
            <a:p>
              <a:endParaRPr lang="zh-CN" altLang="en-US"/>
            </a:p>
          </p:txBody>
        </p:sp>
        <p:sp>
          <p:nvSpPr>
            <p:cNvPr id="20518" name="Oval 35"/>
            <p:cNvSpPr>
              <a:spLocks noChangeArrowheads="1"/>
            </p:cNvSpPr>
            <p:nvPr/>
          </p:nvSpPr>
          <p:spPr bwMode="auto">
            <a:xfrm>
              <a:off x="711200" y="1257547"/>
              <a:ext cx="1489075" cy="455613"/>
            </a:xfrm>
            <a:prstGeom prst="ellipse">
              <a:avLst/>
            </a:prstGeom>
            <a:solidFill>
              <a:schemeClr val="accent1"/>
            </a:solidFill>
            <a:ln w="9525">
              <a:noFill/>
              <a:round/>
              <a:headEnd/>
              <a:tailEnd/>
            </a:ln>
          </p:spPr>
          <p:txBody>
            <a:bodyPr/>
            <a:lstStyle/>
            <a:p>
              <a:pPr eaLnBrk="1" hangingPunct="1"/>
              <a:endParaRPr lang="id-ID" altLang="en-US" b="1">
                <a:solidFill>
                  <a:srgbClr val="FFFFFF"/>
                </a:solidFill>
                <a:latin typeface="微软雅黑" pitchFamily="34" charset="-122"/>
                <a:ea typeface="微软雅黑" pitchFamily="34" charset="-122"/>
              </a:endParaRPr>
            </a:p>
          </p:txBody>
        </p:sp>
        <p:sp>
          <p:nvSpPr>
            <p:cNvPr id="20519" name="Freeform 36"/>
            <p:cNvSpPr>
              <a:spLocks/>
            </p:cNvSpPr>
            <p:nvPr/>
          </p:nvSpPr>
          <p:spPr bwMode="auto">
            <a:xfrm>
              <a:off x="711200" y="1486147"/>
              <a:ext cx="1489075" cy="227013"/>
            </a:xfrm>
            <a:custGeom>
              <a:avLst/>
              <a:gdLst>
                <a:gd name="T0" fmla="*/ 1338976959 w 828"/>
                <a:gd name="T1" fmla="*/ 309931733 h 127"/>
                <a:gd name="T2" fmla="*/ 0 w 828"/>
                <a:gd name="T3" fmla="*/ 0 h 127"/>
                <a:gd name="T4" fmla="*/ 0 w 828"/>
                <a:gd name="T5" fmla="*/ 0 h 127"/>
                <a:gd name="T6" fmla="*/ 1338976959 w 828"/>
                <a:gd name="T7" fmla="*/ 405786631 h 127"/>
                <a:gd name="T8" fmla="*/ 2147483647 w 828"/>
                <a:gd name="T9" fmla="*/ 0 h 127"/>
                <a:gd name="T10" fmla="*/ 2147483647 w 828"/>
                <a:gd name="T11" fmla="*/ 0 h 127"/>
                <a:gd name="T12" fmla="*/ 1338976959 w 828"/>
                <a:gd name="T13" fmla="*/ 309931733 h 12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28" h="127">
                  <a:moveTo>
                    <a:pt x="414" y="97"/>
                  </a:moveTo>
                  <a:cubicBezTo>
                    <a:pt x="213" y="97"/>
                    <a:pt x="45" y="56"/>
                    <a:pt x="0" y="0"/>
                  </a:cubicBezTo>
                  <a:cubicBezTo>
                    <a:pt x="0" y="0"/>
                    <a:pt x="0" y="0"/>
                    <a:pt x="0" y="0"/>
                  </a:cubicBezTo>
                  <a:cubicBezTo>
                    <a:pt x="0" y="70"/>
                    <a:pt x="185" y="127"/>
                    <a:pt x="414" y="127"/>
                  </a:cubicBezTo>
                  <a:cubicBezTo>
                    <a:pt x="643" y="127"/>
                    <a:pt x="828" y="70"/>
                    <a:pt x="828" y="0"/>
                  </a:cubicBezTo>
                  <a:cubicBezTo>
                    <a:pt x="828" y="0"/>
                    <a:pt x="828" y="0"/>
                    <a:pt x="828" y="0"/>
                  </a:cubicBezTo>
                  <a:cubicBezTo>
                    <a:pt x="783" y="56"/>
                    <a:pt x="615" y="97"/>
                    <a:pt x="414" y="97"/>
                  </a:cubicBezTo>
                  <a:close/>
                </a:path>
              </a:pathLst>
            </a:custGeom>
            <a:solidFill>
              <a:srgbClr val="0D0D0D">
                <a:alpha val="14902"/>
              </a:srgbClr>
            </a:solidFill>
            <a:ln w="9525">
              <a:noFill/>
              <a:round/>
              <a:headEnd/>
              <a:tailEnd/>
            </a:ln>
          </p:spPr>
          <p:txBody>
            <a:bodyPr/>
            <a:lstStyle/>
            <a:p>
              <a:endParaRPr lang="zh-CN" altLang="en-US"/>
            </a:p>
          </p:txBody>
        </p:sp>
        <p:sp>
          <p:nvSpPr>
            <p:cNvPr id="20520" name="Oval 37"/>
            <p:cNvSpPr>
              <a:spLocks noChangeArrowheads="1"/>
            </p:cNvSpPr>
            <p:nvPr/>
          </p:nvSpPr>
          <p:spPr bwMode="auto">
            <a:xfrm>
              <a:off x="917575" y="854322"/>
              <a:ext cx="1074738" cy="341313"/>
            </a:xfrm>
            <a:prstGeom prst="ellipse">
              <a:avLst/>
            </a:prstGeom>
            <a:solidFill>
              <a:schemeClr val="accent1">
                <a:lumMod val="75000"/>
              </a:schemeClr>
            </a:solidFill>
            <a:ln w="9525">
              <a:noFill/>
              <a:round/>
              <a:headEnd/>
              <a:tailEnd/>
            </a:ln>
          </p:spPr>
          <p:txBody>
            <a:bodyPr/>
            <a:lstStyle/>
            <a:p>
              <a:pPr eaLnBrk="1" hangingPunct="1"/>
              <a:endParaRPr lang="id-ID" altLang="en-US" b="1">
                <a:solidFill>
                  <a:srgbClr val="FFFFFF"/>
                </a:solidFill>
                <a:latin typeface="微软雅黑" pitchFamily="34" charset="-122"/>
                <a:ea typeface="微软雅黑" pitchFamily="34" charset="-122"/>
              </a:endParaRPr>
            </a:p>
          </p:txBody>
        </p:sp>
        <p:sp>
          <p:nvSpPr>
            <p:cNvPr id="20521" name="Freeform 38"/>
            <p:cNvSpPr>
              <a:spLocks/>
            </p:cNvSpPr>
            <p:nvPr/>
          </p:nvSpPr>
          <p:spPr bwMode="auto">
            <a:xfrm>
              <a:off x="917575" y="1025772"/>
              <a:ext cx="1074738" cy="169863"/>
            </a:xfrm>
            <a:custGeom>
              <a:avLst/>
              <a:gdLst>
                <a:gd name="T0" fmla="*/ 965770710 w 598"/>
                <a:gd name="T1" fmla="*/ 233384610 h 95"/>
                <a:gd name="T2" fmla="*/ 0 w 598"/>
                <a:gd name="T3" fmla="*/ 0 h 95"/>
                <a:gd name="T4" fmla="*/ 0 w 598"/>
                <a:gd name="T5" fmla="*/ 0 h 95"/>
                <a:gd name="T6" fmla="*/ 965770710 w 598"/>
                <a:gd name="T7" fmla="*/ 303720408 h 95"/>
                <a:gd name="T8" fmla="*/ 1931541419 w 598"/>
                <a:gd name="T9" fmla="*/ 0 h 95"/>
                <a:gd name="T10" fmla="*/ 1931541419 w 598"/>
                <a:gd name="T11" fmla="*/ 0 h 95"/>
                <a:gd name="T12" fmla="*/ 965770710 w 598"/>
                <a:gd name="T13" fmla="*/ 233384610 h 9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8" h="95">
                  <a:moveTo>
                    <a:pt x="299" y="73"/>
                  </a:moveTo>
                  <a:cubicBezTo>
                    <a:pt x="154" y="73"/>
                    <a:pt x="33" y="42"/>
                    <a:pt x="0" y="0"/>
                  </a:cubicBezTo>
                  <a:cubicBezTo>
                    <a:pt x="0" y="0"/>
                    <a:pt x="0" y="0"/>
                    <a:pt x="0" y="0"/>
                  </a:cubicBezTo>
                  <a:cubicBezTo>
                    <a:pt x="0" y="53"/>
                    <a:pt x="134" y="95"/>
                    <a:pt x="299" y="95"/>
                  </a:cubicBezTo>
                  <a:cubicBezTo>
                    <a:pt x="464" y="95"/>
                    <a:pt x="598" y="53"/>
                    <a:pt x="598" y="0"/>
                  </a:cubicBezTo>
                  <a:cubicBezTo>
                    <a:pt x="598" y="0"/>
                    <a:pt x="598" y="0"/>
                    <a:pt x="598" y="0"/>
                  </a:cubicBezTo>
                  <a:cubicBezTo>
                    <a:pt x="565" y="42"/>
                    <a:pt x="444" y="73"/>
                    <a:pt x="299" y="73"/>
                  </a:cubicBezTo>
                  <a:close/>
                </a:path>
              </a:pathLst>
            </a:custGeom>
            <a:solidFill>
              <a:srgbClr val="0D0D0D">
                <a:alpha val="14902"/>
              </a:srgbClr>
            </a:solidFill>
            <a:ln w="9525">
              <a:noFill/>
              <a:round/>
              <a:headEnd/>
              <a:tailEnd/>
            </a:ln>
          </p:spPr>
          <p:txBody>
            <a:bodyPr/>
            <a:lstStyle/>
            <a:p>
              <a:endParaRPr lang="zh-CN" altLang="en-US"/>
            </a:p>
          </p:txBody>
        </p:sp>
        <p:sp>
          <p:nvSpPr>
            <p:cNvPr id="20522" name="Oval 39"/>
            <p:cNvSpPr>
              <a:spLocks noChangeArrowheads="1"/>
            </p:cNvSpPr>
            <p:nvPr/>
          </p:nvSpPr>
          <p:spPr bwMode="auto">
            <a:xfrm>
              <a:off x="1104900" y="498722"/>
              <a:ext cx="700088" cy="233363"/>
            </a:xfrm>
            <a:prstGeom prst="ellipse">
              <a:avLst/>
            </a:prstGeom>
            <a:solidFill>
              <a:schemeClr val="accent1">
                <a:lumMod val="75000"/>
              </a:schemeClr>
            </a:solidFill>
            <a:ln w="9525">
              <a:noFill/>
              <a:round/>
              <a:headEnd/>
              <a:tailEnd/>
            </a:ln>
          </p:spPr>
          <p:txBody>
            <a:bodyPr/>
            <a:lstStyle/>
            <a:p>
              <a:pPr eaLnBrk="1" hangingPunct="1"/>
              <a:endParaRPr lang="id-ID" altLang="en-US" b="1">
                <a:solidFill>
                  <a:srgbClr val="FFFFFF"/>
                </a:solidFill>
                <a:latin typeface="微软雅黑" pitchFamily="34" charset="-122"/>
                <a:ea typeface="微软雅黑" pitchFamily="34" charset="-122"/>
              </a:endParaRPr>
            </a:p>
          </p:txBody>
        </p:sp>
        <p:sp>
          <p:nvSpPr>
            <p:cNvPr id="20523" name="Freeform 40"/>
            <p:cNvSpPr>
              <a:spLocks/>
            </p:cNvSpPr>
            <p:nvPr/>
          </p:nvSpPr>
          <p:spPr bwMode="auto">
            <a:xfrm>
              <a:off x="1104900" y="614609"/>
              <a:ext cx="700088" cy="117475"/>
            </a:xfrm>
            <a:custGeom>
              <a:avLst/>
              <a:gdLst>
                <a:gd name="T0" fmla="*/ 628363087 w 390"/>
                <a:gd name="T1" fmla="*/ 163317360 h 65"/>
                <a:gd name="T2" fmla="*/ 0 w 390"/>
                <a:gd name="T3" fmla="*/ 0 h 65"/>
                <a:gd name="T4" fmla="*/ 0 w 390"/>
                <a:gd name="T5" fmla="*/ 0 h 65"/>
                <a:gd name="T6" fmla="*/ 628363087 w 390"/>
                <a:gd name="T7" fmla="*/ 212313471 h 65"/>
                <a:gd name="T8" fmla="*/ 1256726174 w 390"/>
                <a:gd name="T9" fmla="*/ 0 h 65"/>
                <a:gd name="T10" fmla="*/ 1256726174 w 390"/>
                <a:gd name="T11" fmla="*/ 0 h 65"/>
                <a:gd name="T12" fmla="*/ 628363087 w 390"/>
                <a:gd name="T13" fmla="*/ 163317360 h 6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90" h="65">
                  <a:moveTo>
                    <a:pt x="195" y="50"/>
                  </a:moveTo>
                  <a:cubicBezTo>
                    <a:pt x="101" y="50"/>
                    <a:pt x="22" y="28"/>
                    <a:pt x="0" y="0"/>
                  </a:cubicBezTo>
                  <a:cubicBezTo>
                    <a:pt x="0" y="0"/>
                    <a:pt x="0" y="0"/>
                    <a:pt x="0" y="0"/>
                  </a:cubicBezTo>
                  <a:cubicBezTo>
                    <a:pt x="0" y="36"/>
                    <a:pt x="87" y="65"/>
                    <a:pt x="195" y="65"/>
                  </a:cubicBezTo>
                  <a:cubicBezTo>
                    <a:pt x="302" y="65"/>
                    <a:pt x="390" y="36"/>
                    <a:pt x="390" y="0"/>
                  </a:cubicBezTo>
                  <a:cubicBezTo>
                    <a:pt x="390" y="0"/>
                    <a:pt x="390" y="0"/>
                    <a:pt x="390" y="0"/>
                  </a:cubicBezTo>
                  <a:cubicBezTo>
                    <a:pt x="368" y="28"/>
                    <a:pt x="289" y="50"/>
                    <a:pt x="195" y="50"/>
                  </a:cubicBezTo>
                  <a:close/>
                </a:path>
              </a:pathLst>
            </a:custGeom>
            <a:solidFill>
              <a:srgbClr val="0D0D0D">
                <a:alpha val="14902"/>
              </a:srgbClr>
            </a:solidFill>
            <a:ln w="9525">
              <a:noFill/>
              <a:round/>
              <a:headEnd/>
              <a:tailEnd/>
            </a:ln>
          </p:spPr>
          <p:txBody>
            <a:bodyPr/>
            <a:lstStyle/>
            <a:p>
              <a:endParaRPr lang="zh-CN" altLang="en-US"/>
            </a:p>
          </p:txBody>
        </p:sp>
        <p:sp>
          <p:nvSpPr>
            <p:cNvPr id="20524" name="Oval 41"/>
            <p:cNvSpPr>
              <a:spLocks noChangeArrowheads="1"/>
            </p:cNvSpPr>
            <p:nvPr/>
          </p:nvSpPr>
          <p:spPr bwMode="auto">
            <a:xfrm>
              <a:off x="1257300" y="259009"/>
              <a:ext cx="395288" cy="122238"/>
            </a:xfrm>
            <a:prstGeom prst="ellipse">
              <a:avLst/>
            </a:prstGeom>
            <a:solidFill>
              <a:schemeClr val="accent1">
                <a:lumMod val="50000"/>
                <a:alpha val="89803"/>
              </a:schemeClr>
            </a:solidFill>
            <a:ln w="9525">
              <a:noFill/>
              <a:round/>
              <a:headEnd/>
              <a:tailEnd/>
            </a:ln>
          </p:spPr>
          <p:txBody>
            <a:bodyPr/>
            <a:lstStyle/>
            <a:p>
              <a:pPr eaLnBrk="1" hangingPunct="1"/>
              <a:endParaRPr lang="id-ID" altLang="en-US" b="1">
                <a:solidFill>
                  <a:srgbClr val="FFFFFF"/>
                </a:solidFill>
                <a:latin typeface="微软雅黑" pitchFamily="34" charset="-122"/>
                <a:ea typeface="微软雅黑" pitchFamily="34" charset="-122"/>
              </a:endParaRPr>
            </a:p>
          </p:txBody>
        </p:sp>
        <p:sp>
          <p:nvSpPr>
            <p:cNvPr id="20525" name="Freeform 42"/>
            <p:cNvSpPr>
              <a:spLocks/>
            </p:cNvSpPr>
            <p:nvPr/>
          </p:nvSpPr>
          <p:spPr bwMode="auto">
            <a:xfrm>
              <a:off x="1257300" y="320922"/>
              <a:ext cx="395288" cy="60325"/>
            </a:xfrm>
            <a:custGeom>
              <a:avLst/>
              <a:gdLst>
                <a:gd name="T0" fmla="*/ 355119552 w 220"/>
                <a:gd name="T1" fmla="*/ 81848605 h 34"/>
                <a:gd name="T2" fmla="*/ 0 w 220"/>
                <a:gd name="T3" fmla="*/ 0 h 34"/>
                <a:gd name="T4" fmla="*/ 0 w 220"/>
                <a:gd name="T5" fmla="*/ 0 h 34"/>
                <a:gd name="T6" fmla="*/ 355119552 w 220"/>
                <a:gd name="T7" fmla="*/ 107032518 h 34"/>
                <a:gd name="T8" fmla="*/ 710239104 w 220"/>
                <a:gd name="T9" fmla="*/ 0 h 34"/>
                <a:gd name="T10" fmla="*/ 710239104 w 220"/>
                <a:gd name="T11" fmla="*/ 0 h 34"/>
                <a:gd name="T12" fmla="*/ 355119552 w 220"/>
                <a:gd name="T13" fmla="*/ 81848605 h 3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0" h="34">
                  <a:moveTo>
                    <a:pt x="110" y="26"/>
                  </a:moveTo>
                  <a:cubicBezTo>
                    <a:pt x="57" y="26"/>
                    <a:pt x="12" y="15"/>
                    <a:pt x="0" y="0"/>
                  </a:cubicBezTo>
                  <a:cubicBezTo>
                    <a:pt x="0" y="0"/>
                    <a:pt x="0" y="0"/>
                    <a:pt x="0" y="0"/>
                  </a:cubicBezTo>
                  <a:cubicBezTo>
                    <a:pt x="0" y="19"/>
                    <a:pt x="49" y="34"/>
                    <a:pt x="110" y="34"/>
                  </a:cubicBezTo>
                  <a:cubicBezTo>
                    <a:pt x="171" y="34"/>
                    <a:pt x="220" y="19"/>
                    <a:pt x="220" y="0"/>
                  </a:cubicBezTo>
                  <a:cubicBezTo>
                    <a:pt x="220" y="0"/>
                    <a:pt x="220" y="0"/>
                    <a:pt x="220" y="0"/>
                  </a:cubicBezTo>
                  <a:cubicBezTo>
                    <a:pt x="208" y="15"/>
                    <a:pt x="163" y="26"/>
                    <a:pt x="110" y="26"/>
                  </a:cubicBezTo>
                  <a:close/>
                </a:path>
              </a:pathLst>
            </a:custGeom>
            <a:solidFill>
              <a:srgbClr val="0D0D0D">
                <a:alpha val="14902"/>
              </a:srgbClr>
            </a:solidFill>
            <a:ln w="9525">
              <a:noFill/>
              <a:round/>
              <a:headEnd/>
              <a:tailEnd/>
            </a:ln>
          </p:spPr>
          <p:txBody>
            <a:bodyPr/>
            <a:lstStyle/>
            <a:p>
              <a:endParaRPr lang="zh-CN" altLang="en-US"/>
            </a:p>
          </p:txBody>
        </p:sp>
        <p:sp>
          <p:nvSpPr>
            <p:cNvPr id="20526" name="Rectangle 86"/>
            <p:cNvSpPr>
              <a:spLocks noChangeArrowheads="1"/>
            </p:cNvSpPr>
            <p:nvPr/>
          </p:nvSpPr>
          <p:spPr bwMode="auto">
            <a:xfrm>
              <a:off x="1391626" y="3498816"/>
              <a:ext cx="126638" cy="184666"/>
            </a:xfrm>
            <a:prstGeom prst="rect">
              <a:avLst/>
            </a:prstGeom>
            <a:noFill/>
            <a:ln w="9525">
              <a:noFill/>
              <a:miter lim="800000"/>
              <a:headEnd/>
              <a:tailEnd/>
            </a:ln>
          </p:spPr>
          <p:txBody>
            <a:bodyPr wrap="none" lIns="0" tIns="0" rIns="0" bIns="0">
              <a:spAutoFit/>
            </a:bodyPr>
            <a:lstStyle/>
            <a:p>
              <a:pPr algn="ctr" eaLnBrk="1" hangingPunct="1"/>
              <a:r>
                <a:rPr lang="en-AU" altLang="en-US" sz="900" b="1" dirty="0">
                  <a:solidFill>
                    <a:srgbClr val="FFFFFF"/>
                  </a:solidFill>
                  <a:latin typeface="微软雅黑" pitchFamily="34" charset="-122"/>
                  <a:ea typeface="微软雅黑" pitchFamily="34" charset="-122"/>
                </a:rPr>
                <a:t>H</a:t>
              </a:r>
            </a:p>
          </p:txBody>
        </p:sp>
        <p:sp>
          <p:nvSpPr>
            <p:cNvPr id="20527" name="Rectangle 87"/>
            <p:cNvSpPr>
              <a:spLocks noChangeArrowheads="1"/>
            </p:cNvSpPr>
            <p:nvPr/>
          </p:nvSpPr>
          <p:spPr bwMode="auto">
            <a:xfrm>
              <a:off x="1396434" y="2949886"/>
              <a:ext cx="117020" cy="184666"/>
            </a:xfrm>
            <a:prstGeom prst="rect">
              <a:avLst/>
            </a:prstGeom>
            <a:noFill/>
            <a:ln w="9525">
              <a:noFill/>
              <a:miter lim="800000"/>
              <a:headEnd/>
              <a:tailEnd/>
            </a:ln>
          </p:spPr>
          <p:txBody>
            <a:bodyPr wrap="none" lIns="0" tIns="0" rIns="0" bIns="0">
              <a:spAutoFit/>
            </a:bodyPr>
            <a:lstStyle/>
            <a:p>
              <a:pPr algn="ctr" eaLnBrk="1" hangingPunct="1"/>
              <a:r>
                <a:rPr lang="en-AU" altLang="en-US" sz="900" b="1" dirty="0">
                  <a:solidFill>
                    <a:srgbClr val="FFFFFF"/>
                  </a:solidFill>
                  <a:latin typeface="微软雅黑" pitchFamily="34" charset="-122"/>
                  <a:ea typeface="微软雅黑" pitchFamily="34" charset="-122"/>
                </a:rPr>
                <a:t>G</a:t>
              </a:r>
            </a:p>
          </p:txBody>
        </p:sp>
        <p:sp>
          <p:nvSpPr>
            <p:cNvPr id="20528" name="Rectangle 88"/>
            <p:cNvSpPr>
              <a:spLocks noChangeArrowheads="1"/>
            </p:cNvSpPr>
            <p:nvPr/>
          </p:nvSpPr>
          <p:spPr bwMode="auto">
            <a:xfrm>
              <a:off x="1411663" y="2363609"/>
              <a:ext cx="86562" cy="184666"/>
            </a:xfrm>
            <a:prstGeom prst="rect">
              <a:avLst/>
            </a:prstGeom>
            <a:noFill/>
            <a:ln w="9525">
              <a:noFill/>
              <a:miter lim="800000"/>
              <a:headEnd/>
              <a:tailEnd/>
            </a:ln>
          </p:spPr>
          <p:txBody>
            <a:bodyPr wrap="none" lIns="0" tIns="0" rIns="0" bIns="0">
              <a:spAutoFit/>
            </a:bodyPr>
            <a:lstStyle/>
            <a:p>
              <a:pPr algn="ctr" eaLnBrk="1" hangingPunct="1"/>
              <a:r>
                <a:rPr lang="en-AU" altLang="en-US" sz="900" b="1" dirty="0">
                  <a:solidFill>
                    <a:srgbClr val="FFFFFF"/>
                  </a:solidFill>
                  <a:latin typeface="微软雅黑" pitchFamily="34" charset="-122"/>
                  <a:ea typeface="微软雅黑" pitchFamily="34" charset="-122"/>
                </a:rPr>
                <a:t>F</a:t>
              </a:r>
            </a:p>
          </p:txBody>
        </p:sp>
        <p:sp>
          <p:nvSpPr>
            <p:cNvPr id="20529" name="Rectangle 89"/>
            <p:cNvSpPr>
              <a:spLocks noChangeArrowheads="1"/>
            </p:cNvSpPr>
            <p:nvPr/>
          </p:nvSpPr>
          <p:spPr bwMode="auto">
            <a:xfrm>
              <a:off x="1410862" y="1849177"/>
              <a:ext cx="88166" cy="184666"/>
            </a:xfrm>
            <a:prstGeom prst="rect">
              <a:avLst/>
            </a:prstGeom>
            <a:noFill/>
            <a:ln w="9525">
              <a:noFill/>
              <a:miter lim="800000"/>
              <a:headEnd/>
              <a:tailEnd/>
            </a:ln>
          </p:spPr>
          <p:txBody>
            <a:bodyPr wrap="none" lIns="0" tIns="0" rIns="0" bIns="0">
              <a:spAutoFit/>
            </a:bodyPr>
            <a:lstStyle/>
            <a:p>
              <a:pPr algn="ctr" eaLnBrk="1" hangingPunct="1"/>
              <a:r>
                <a:rPr lang="en-AU" altLang="en-US" sz="900" b="1" dirty="0">
                  <a:solidFill>
                    <a:srgbClr val="FFFFFF"/>
                  </a:solidFill>
                  <a:latin typeface="微软雅黑" pitchFamily="34" charset="-122"/>
                  <a:ea typeface="微软雅黑" pitchFamily="34" charset="-122"/>
                </a:rPr>
                <a:t>E</a:t>
              </a:r>
            </a:p>
          </p:txBody>
        </p:sp>
        <p:sp>
          <p:nvSpPr>
            <p:cNvPr id="20530" name="Rectangle 90"/>
            <p:cNvSpPr>
              <a:spLocks noChangeArrowheads="1"/>
            </p:cNvSpPr>
            <p:nvPr/>
          </p:nvSpPr>
          <p:spPr bwMode="auto">
            <a:xfrm>
              <a:off x="1394030" y="1364794"/>
              <a:ext cx="121828" cy="184666"/>
            </a:xfrm>
            <a:prstGeom prst="rect">
              <a:avLst/>
            </a:prstGeom>
            <a:noFill/>
            <a:ln w="9525">
              <a:noFill/>
              <a:miter lim="800000"/>
              <a:headEnd/>
              <a:tailEnd/>
            </a:ln>
          </p:spPr>
          <p:txBody>
            <a:bodyPr wrap="none" lIns="0" tIns="0" rIns="0" bIns="0">
              <a:spAutoFit/>
            </a:bodyPr>
            <a:lstStyle/>
            <a:p>
              <a:pPr algn="ctr" eaLnBrk="1" hangingPunct="1"/>
              <a:r>
                <a:rPr lang="en-AU" altLang="en-US" sz="900" b="1" dirty="0">
                  <a:solidFill>
                    <a:srgbClr val="FFFFFF"/>
                  </a:solidFill>
                  <a:latin typeface="微软雅黑" pitchFamily="34" charset="-122"/>
                  <a:ea typeface="微软雅黑" pitchFamily="34" charset="-122"/>
                </a:rPr>
                <a:t>D</a:t>
              </a:r>
            </a:p>
          </p:txBody>
        </p:sp>
        <p:sp>
          <p:nvSpPr>
            <p:cNvPr id="20531" name="Rectangle 91"/>
            <p:cNvSpPr>
              <a:spLocks noChangeArrowheads="1"/>
            </p:cNvSpPr>
            <p:nvPr/>
          </p:nvSpPr>
          <p:spPr bwMode="auto">
            <a:xfrm>
              <a:off x="1402847" y="924148"/>
              <a:ext cx="104195" cy="184666"/>
            </a:xfrm>
            <a:prstGeom prst="rect">
              <a:avLst/>
            </a:prstGeom>
            <a:noFill/>
            <a:ln w="9525">
              <a:noFill/>
              <a:miter lim="800000"/>
              <a:headEnd/>
              <a:tailEnd/>
            </a:ln>
          </p:spPr>
          <p:txBody>
            <a:bodyPr wrap="none" lIns="0" tIns="0" rIns="0" bIns="0">
              <a:spAutoFit/>
            </a:bodyPr>
            <a:lstStyle/>
            <a:p>
              <a:pPr algn="ctr" eaLnBrk="1" hangingPunct="1"/>
              <a:r>
                <a:rPr lang="en-AU" altLang="en-US" sz="900" b="1" dirty="0">
                  <a:solidFill>
                    <a:srgbClr val="FFFFFF"/>
                  </a:solidFill>
                  <a:latin typeface="微软雅黑" pitchFamily="34" charset="-122"/>
                  <a:ea typeface="微软雅黑" pitchFamily="34" charset="-122"/>
                </a:rPr>
                <a:t>C</a:t>
              </a:r>
            </a:p>
          </p:txBody>
        </p:sp>
        <p:sp>
          <p:nvSpPr>
            <p:cNvPr id="20532" name="Rectangle 92"/>
            <p:cNvSpPr>
              <a:spLocks noChangeArrowheads="1"/>
            </p:cNvSpPr>
            <p:nvPr/>
          </p:nvSpPr>
          <p:spPr bwMode="auto">
            <a:xfrm>
              <a:off x="1402045" y="529263"/>
              <a:ext cx="105798" cy="184666"/>
            </a:xfrm>
            <a:prstGeom prst="rect">
              <a:avLst/>
            </a:prstGeom>
            <a:noFill/>
            <a:ln w="9525">
              <a:noFill/>
              <a:miter lim="800000"/>
              <a:headEnd/>
              <a:tailEnd/>
            </a:ln>
          </p:spPr>
          <p:txBody>
            <a:bodyPr wrap="none" lIns="0" tIns="0" rIns="0" bIns="0">
              <a:spAutoFit/>
            </a:bodyPr>
            <a:lstStyle/>
            <a:p>
              <a:pPr algn="ctr" eaLnBrk="1" hangingPunct="1"/>
              <a:r>
                <a:rPr lang="en-AU" altLang="en-US" sz="900" b="1" dirty="0">
                  <a:solidFill>
                    <a:srgbClr val="FFFFFF"/>
                  </a:solidFill>
                  <a:latin typeface="微软雅黑" pitchFamily="34" charset="-122"/>
                  <a:ea typeface="微软雅黑" pitchFamily="34" charset="-122"/>
                </a:rPr>
                <a:t>B</a:t>
              </a:r>
            </a:p>
          </p:txBody>
        </p:sp>
        <p:sp>
          <p:nvSpPr>
            <p:cNvPr id="20533" name="Rectangle 93"/>
            <p:cNvSpPr>
              <a:spLocks noChangeArrowheads="1"/>
            </p:cNvSpPr>
            <p:nvPr/>
          </p:nvSpPr>
          <p:spPr bwMode="auto">
            <a:xfrm>
              <a:off x="1397236" y="0"/>
              <a:ext cx="115416" cy="184666"/>
            </a:xfrm>
            <a:prstGeom prst="rect">
              <a:avLst/>
            </a:prstGeom>
            <a:noFill/>
            <a:ln w="9525">
              <a:noFill/>
              <a:miter lim="800000"/>
              <a:headEnd/>
              <a:tailEnd/>
            </a:ln>
          </p:spPr>
          <p:txBody>
            <a:bodyPr wrap="none" lIns="0" tIns="0" rIns="0" bIns="0">
              <a:spAutoFit/>
            </a:bodyPr>
            <a:lstStyle/>
            <a:p>
              <a:pPr algn="ctr" eaLnBrk="1" hangingPunct="1"/>
              <a:r>
                <a:rPr lang="en-AU" altLang="en-US" sz="900" b="1" dirty="0">
                  <a:solidFill>
                    <a:schemeClr val="accent1"/>
                  </a:solidFill>
                  <a:latin typeface="微软雅黑" pitchFamily="34" charset="-122"/>
                  <a:ea typeface="微软雅黑" pitchFamily="34" charset="-122"/>
                </a:rPr>
                <a:t>A</a:t>
              </a:r>
            </a:p>
          </p:txBody>
        </p:sp>
      </p:grpSp>
      <p:sp>
        <p:nvSpPr>
          <p:cNvPr id="20502" name="TextBox 16"/>
          <p:cNvSpPr txBox="1">
            <a:spLocks noChangeArrowheads="1"/>
          </p:cNvSpPr>
          <p:nvPr/>
        </p:nvSpPr>
        <p:spPr bwMode="auto">
          <a:xfrm>
            <a:off x="367904" y="1492315"/>
            <a:ext cx="1878807" cy="438592"/>
          </a:xfrm>
          <a:prstGeom prst="rect">
            <a:avLst/>
          </a:prstGeom>
          <a:noFill/>
          <a:ln w="9525">
            <a:noFill/>
            <a:miter lim="800000"/>
            <a:headEnd/>
            <a:tailEnd/>
          </a:ln>
        </p:spPr>
        <p:txBody>
          <a:bodyPr lIns="68589" tIns="34295" rIns="68589" bIns="34295">
            <a:spAutoFit/>
          </a:bodyPr>
          <a:lstStyle/>
          <a:p>
            <a:pPr algn="r" eaLnBrk="1" hangingPunct="1"/>
            <a:r>
              <a:rPr lang="zh-CN" altLang="en-US" sz="800" dirty="0">
                <a:solidFill>
                  <a:schemeClr val="bg1">
                    <a:lumMod val="65000"/>
                  </a:schemeClr>
                </a:solidFill>
                <a:latin typeface="微软雅黑" pitchFamily="34" charset="-122"/>
                <a:ea typeface="微软雅黑" pitchFamily="34" charset="-122"/>
                <a:sym typeface="Gill Sans"/>
              </a:rPr>
              <a:t>小小草</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，是集</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模板开发、</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设计定制、</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培训于一体的专业</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服务提供商。</a:t>
            </a:r>
            <a:endParaRPr lang="en-US" altLang="zh-CN" sz="800" dirty="0">
              <a:solidFill>
                <a:schemeClr val="bg1">
                  <a:lumMod val="65000"/>
                </a:schemeClr>
              </a:solidFill>
              <a:latin typeface="微软雅黑" pitchFamily="34" charset="-122"/>
              <a:ea typeface="微软雅黑" pitchFamily="34" charset="-122"/>
              <a:sym typeface="Gill Sans"/>
            </a:endParaRPr>
          </a:p>
        </p:txBody>
      </p:sp>
      <p:sp>
        <p:nvSpPr>
          <p:cNvPr id="20503" name="TextBox 16"/>
          <p:cNvSpPr txBox="1">
            <a:spLocks noChangeArrowheads="1"/>
          </p:cNvSpPr>
          <p:nvPr/>
        </p:nvSpPr>
        <p:spPr bwMode="auto">
          <a:xfrm>
            <a:off x="6986588" y="1492316"/>
            <a:ext cx="1940719" cy="438592"/>
          </a:xfrm>
          <a:prstGeom prst="rect">
            <a:avLst/>
          </a:prstGeom>
          <a:noFill/>
          <a:ln w="9525">
            <a:noFill/>
            <a:miter lim="800000"/>
            <a:headEnd/>
            <a:tailEnd/>
          </a:ln>
        </p:spPr>
        <p:txBody>
          <a:bodyPr lIns="68589" tIns="34295" rIns="68589" bIns="34295">
            <a:spAutoFit/>
          </a:bodyPr>
          <a:lstStyle/>
          <a:p>
            <a:pPr eaLnBrk="1" hangingPunct="1"/>
            <a:r>
              <a:rPr lang="zh-CN" altLang="en-US" sz="800" dirty="0">
                <a:solidFill>
                  <a:schemeClr val="bg1">
                    <a:lumMod val="65000"/>
                  </a:schemeClr>
                </a:solidFill>
                <a:latin typeface="微软雅黑" pitchFamily="34" charset="-122"/>
                <a:ea typeface="微软雅黑" pitchFamily="34" charset="-122"/>
                <a:sym typeface="Gill Sans"/>
              </a:rPr>
              <a:t>小小草</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，是集</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模板开发、</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设计定制、</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培训于一体的专业</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服务提供商。</a:t>
            </a:r>
            <a:endParaRPr lang="en-US" altLang="zh-CN" sz="800" dirty="0">
              <a:solidFill>
                <a:schemeClr val="bg1">
                  <a:lumMod val="65000"/>
                </a:schemeClr>
              </a:solidFill>
              <a:latin typeface="微软雅黑" pitchFamily="34" charset="-122"/>
              <a:ea typeface="微软雅黑" pitchFamily="34" charset="-122"/>
              <a:sym typeface="Gill Sans"/>
            </a:endParaRPr>
          </a:p>
        </p:txBody>
      </p:sp>
      <p:sp>
        <p:nvSpPr>
          <p:cNvPr id="20504" name="TextBox 16"/>
          <p:cNvSpPr txBox="1">
            <a:spLocks noChangeArrowheads="1"/>
          </p:cNvSpPr>
          <p:nvPr/>
        </p:nvSpPr>
        <p:spPr bwMode="auto">
          <a:xfrm>
            <a:off x="367904" y="2183090"/>
            <a:ext cx="1878807" cy="438592"/>
          </a:xfrm>
          <a:prstGeom prst="rect">
            <a:avLst/>
          </a:prstGeom>
          <a:noFill/>
          <a:ln w="9525">
            <a:noFill/>
            <a:miter lim="800000"/>
            <a:headEnd/>
            <a:tailEnd/>
          </a:ln>
        </p:spPr>
        <p:txBody>
          <a:bodyPr lIns="68589" tIns="34295" rIns="68589" bIns="34295">
            <a:spAutoFit/>
          </a:bodyPr>
          <a:lstStyle/>
          <a:p>
            <a:pPr algn="r" eaLnBrk="1" hangingPunct="1"/>
            <a:r>
              <a:rPr lang="zh-CN" altLang="en-US" sz="800" dirty="0">
                <a:solidFill>
                  <a:schemeClr val="bg1">
                    <a:lumMod val="65000"/>
                  </a:schemeClr>
                </a:solidFill>
                <a:latin typeface="微软雅黑" pitchFamily="34" charset="-122"/>
                <a:ea typeface="微软雅黑" pitchFamily="34" charset="-122"/>
                <a:sym typeface="Gill Sans"/>
              </a:rPr>
              <a:t>小小草</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，是集</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模板开发、</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设计定制、</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培训于一体的专业</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服务提供商。</a:t>
            </a:r>
            <a:endParaRPr lang="en-US" altLang="zh-CN" sz="800" dirty="0">
              <a:solidFill>
                <a:schemeClr val="bg1">
                  <a:lumMod val="65000"/>
                </a:schemeClr>
              </a:solidFill>
              <a:latin typeface="微软雅黑" pitchFamily="34" charset="-122"/>
              <a:ea typeface="微软雅黑" pitchFamily="34" charset="-122"/>
              <a:sym typeface="Gill Sans"/>
            </a:endParaRPr>
          </a:p>
        </p:txBody>
      </p:sp>
      <p:sp>
        <p:nvSpPr>
          <p:cNvPr id="20505" name="TextBox 16"/>
          <p:cNvSpPr txBox="1">
            <a:spLocks noChangeArrowheads="1"/>
          </p:cNvSpPr>
          <p:nvPr/>
        </p:nvSpPr>
        <p:spPr bwMode="auto">
          <a:xfrm>
            <a:off x="367904" y="2875056"/>
            <a:ext cx="1878807" cy="438592"/>
          </a:xfrm>
          <a:prstGeom prst="rect">
            <a:avLst/>
          </a:prstGeom>
          <a:noFill/>
          <a:ln w="9525">
            <a:noFill/>
            <a:miter lim="800000"/>
            <a:headEnd/>
            <a:tailEnd/>
          </a:ln>
        </p:spPr>
        <p:txBody>
          <a:bodyPr lIns="68589" tIns="34295" rIns="68589" bIns="34295">
            <a:spAutoFit/>
          </a:bodyPr>
          <a:lstStyle/>
          <a:p>
            <a:pPr algn="r" eaLnBrk="1" hangingPunct="1"/>
            <a:r>
              <a:rPr lang="zh-CN" altLang="en-US" sz="800" dirty="0">
                <a:solidFill>
                  <a:schemeClr val="bg1">
                    <a:lumMod val="65000"/>
                  </a:schemeClr>
                </a:solidFill>
                <a:latin typeface="微软雅黑" pitchFamily="34" charset="-122"/>
                <a:ea typeface="微软雅黑" pitchFamily="34" charset="-122"/>
                <a:sym typeface="Gill Sans"/>
              </a:rPr>
              <a:t>小小草</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，是集</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模板开发、</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设计定制、</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培训于一体的专业</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服务提供商。</a:t>
            </a:r>
            <a:endParaRPr lang="en-US" altLang="zh-CN" sz="800" dirty="0">
              <a:solidFill>
                <a:schemeClr val="bg1">
                  <a:lumMod val="65000"/>
                </a:schemeClr>
              </a:solidFill>
              <a:latin typeface="微软雅黑" pitchFamily="34" charset="-122"/>
              <a:ea typeface="微软雅黑" pitchFamily="34" charset="-122"/>
              <a:sym typeface="Gill Sans"/>
            </a:endParaRPr>
          </a:p>
        </p:txBody>
      </p:sp>
      <p:sp>
        <p:nvSpPr>
          <p:cNvPr id="20506" name="TextBox 16"/>
          <p:cNvSpPr txBox="1">
            <a:spLocks noChangeArrowheads="1"/>
          </p:cNvSpPr>
          <p:nvPr/>
        </p:nvSpPr>
        <p:spPr bwMode="auto">
          <a:xfrm>
            <a:off x="6986588" y="2167608"/>
            <a:ext cx="1940719" cy="438592"/>
          </a:xfrm>
          <a:prstGeom prst="rect">
            <a:avLst/>
          </a:prstGeom>
          <a:noFill/>
          <a:ln w="9525">
            <a:noFill/>
            <a:miter lim="800000"/>
            <a:headEnd/>
            <a:tailEnd/>
          </a:ln>
        </p:spPr>
        <p:txBody>
          <a:bodyPr lIns="68589" tIns="34295" rIns="68589" bIns="34295">
            <a:spAutoFit/>
          </a:bodyPr>
          <a:lstStyle/>
          <a:p>
            <a:pPr eaLnBrk="1" hangingPunct="1"/>
            <a:r>
              <a:rPr lang="zh-CN" altLang="en-US" sz="800" dirty="0">
                <a:solidFill>
                  <a:schemeClr val="bg1">
                    <a:lumMod val="65000"/>
                  </a:schemeClr>
                </a:solidFill>
                <a:latin typeface="微软雅黑" pitchFamily="34" charset="-122"/>
                <a:ea typeface="微软雅黑" pitchFamily="34" charset="-122"/>
                <a:sym typeface="Gill Sans"/>
              </a:rPr>
              <a:t>小小草</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，是集</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模板开发、</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设计定制、</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培训于一体的专业</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服务提供商。</a:t>
            </a:r>
            <a:endParaRPr lang="en-US" altLang="zh-CN" sz="800" dirty="0">
              <a:solidFill>
                <a:schemeClr val="bg1">
                  <a:lumMod val="65000"/>
                </a:schemeClr>
              </a:solidFill>
              <a:latin typeface="微软雅黑" pitchFamily="34" charset="-122"/>
              <a:ea typeface="微软雅黑" pitchFamily="34" charset="-122"/>
              <a:sym typeface="Gill Sans"/>
            </a:endParaRPr>
          </a:p>
        </p:txBody>
      </p:sp>
      <p:sp>
        <p:nvSpPr>
          <p:cNvPr id="20507" name="TextBox 16"/>
          <p:cNvSpPr txBox="1">
            <a:spLocks noChangeArrowheads="1"/>
          </p:cNvSpPr>
          <p:nvPr/>
        </p:nvSpPr>
        <p:spPr bwMode="auto">
          <a:xfrm>
            <a:off x="6986588" y="2844090"/>
            <a:ext cx="1940719" cy="438592"/>
          </a:xfrm>
          <a:prstGeom prst="rect">
            <a:avLst/>
          </a:prstGeom>
          <a:noFill/>
          <a:ln w="9525">
            <a:noFill/>
            <a:miter lim="800000"/>
            <a:headEnd/>
            <a:tailEnd/>
          </a:ln>
        </p:spPr>
        <p:txBody>
          <a:bodyPr lIns="68589" tIns="34295" rIns="68589" bIns="34295">
            <a:spAutoFit/>
          </a:bodyPr>
          <a:lstStyle/>
          <a:p>
            <a:pPr eaLnBrk="1" hangingPunct="1"/>
            <a:r>
              <a:rPr lang="zh-CN" altLang="en-US" sz="800" dirty="0">
                <a:solidFill>
                  <a:schemeClr val="bg1">
                    <a:lumMod val="65000"/>
                  </a:schemeClr>
                </a:solidFill>
                <a:latin typeface="微软雅黑" pitchFamily="34" charset="-122"/>
                <a:ea typeface="微软雅黑" pitchFamily="34" charset="-122"/>
                <a:sym typeface="Gill Sans"/>
              </a:rPr>
              <a:t>小小草</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，是集</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模板开发、</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设计定制、</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培训于一体的专业</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服务提供商。</a:t>
            </a:r>
            <a:endParaRPr lang="en-US" altLang="zh-CN" sz="800" dirty="0">
              <a:solidFill>
                <a:schemeClr val="bg1">
                  <a:lumMod val="65000"/>
                </a:schemeClr>
              </a:solidFill>
              <a:latin typeface="微软雅黑" pitchFamily="34" charset="-122"/>
              <a:ea typeface="微软雅黑" pitchFamily="34" charset="-122"/>
              <a:sym typeface="Gill Sans"/>
            </a:endParaRPr>
          </a:p>
        </p:txBody>
      </p:sp>
      <p:sp>
        <p:nvSpPr>
          <p:cNvPr id="20508" name="TextBox 16"/>
          <p:cNvSpPr txBox="1">
            <a:spLocks noChangeArrowheads="1"/>
          </p:cNvSpPr>
          <p:nvPr/>
        </p:nvSpPr>
        <p:spPr bwMode="auto">
          <a:xfrm>
            <a:off x="367904" y="3567023"/>
            <a:ext cx="1878807" cy="438592"/>
          </a:xfrm>
          <a:prstGeom prst="rect">
            <a:avLst/>
          </a:prstGeom>
          <a:noFill/>
          <a:ln w="9525">
            <a:noFill/>
            <a:miter lim="800000"/>
            <a:headEnd/>
            <a:tailEnd/>
          </a:ln>
        </p:spPr>
        <p:txBody>
          <a:bodyPr lIns="68589" tIns="34295" rIns="68589" bIns="34295">
            <a:spAutoFit/>
          </a:bodyPr>
          <a:lstStyle/>
          <a:p>
            <a:pPr algn="r" eaLnBrk="1" hangingPunct="1"/>
            <a:r>
              <a:rPr lang="zh-CN" altLang="en-US" sz="800" dirty="0">
                <a:solidFill>
                  <a:schemeClr val="bg1">
                    <a:lumMod val="65000"/>
                  </a:schemeClr>
                </a:solidFill>
                <a:latin typeface="微软雅黑" pitchFamily="34" charset="-122"/>
                <a:ea typeface="微软雅黑" pitchFamily="34" charset="-122"/>
                <a:sym typeface="Gill Sans"/>
              </a:rPr>
              <a:t>小小草</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，是集</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模板开发、</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设计定制、</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培训于一体的专业</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服务提供商。</a:t>
            </a:r>
            <a:endParaRPr lang="en-US" altLang="zh-CN" sz="800" dirty="0">
              <a:solidFill>
                <a:schemeClr val="bg1">
                  <a:lumMod val="65000"/>
                </a:schemeClr>
              </a:solidFill>
              <a:latin typeface="微软雅黑" pitchFamily="34" charset="-122"/>
              <a:ea typeface="微软雅黑" pitchFamily="34" charset="-122"/>
              <a:sym typeface="Gill Sans"/>
            </a:endParaRPr>
          </a:p>
        </p:txBody>
      </p:sp>
      <p:sp>
        <p:nvSpPr>
          <p:cNvPr id="20509" name="TextBox 16"/>
          <p:cNvSpPr txBox="1">
            <a:spLocks noChangeArrowheads="1"/>
          </p:cNvSpPr>
          <p:nvPr/>
        </p:nvSpPr>
        <p:spPr bwMode="auto">
          <a:xfrm>
            <a:off x="6986588" y="3520574"/>
            <a:ext cx="1940719" cy="438592"/>
          </a:xfrm>
          <a:prstGeom prst="rect">
            <a:avLst/>
          </a:prstGeom>
          <a:noFill/>
          <a:ln w="9525">
            <a:noFill/>
            <a:miter lim="800000"/>
            <a:headEnd/>
            <a:tailEnd/>
          </a:ln>
        </p:spPr>
        <p:txBody>
          <a:bodyPr lIns="68589" tIns="34295" rIns="68589" bIns="34295">
            <a:spAutoFit/>
          </a:bodyPr>
          <a:lstStyle/>
          <a:p>
            <a:pPr eaLnBrk="1" hangingPunct="1"/>
            <a:r>
              <a:rPr lang="zh-CN" altLang="en-US" sz="800" dirty="0">
                <a:solidFill>
                  <a:schemeClr val="bg1">
                    <a:lumMod val="65000"/>
                  </a:schemeClr>
                </a:solidFill>
                <a:latin typeface="微软雅黑" pitchFamily="34" charset="-122"/>
                <a:ea typeface="微软雅黑" pitchFamily="34" charset="-122"/>
                <a:sym typeface="Gill Sans"/>
              </a:rPr>
              <a:t>小小草</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，是集</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模板开发、</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设计定制、</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培训于一体的专业</a:t>
            </a:r>
            <a:r>
              <a:rPr lang="en-US" altLang="zh-CN" sz="800" dirty="0">
                <a:solidFill>
                  <a:schemeClr val="bg1">
                    <a:lumMod val="65000"/>
                  </a:schemeClr>
                </a:solidFill>
                <a:latin typeface="微软雅黑" pitchFamily="34" charset="-122"/>
                <a:ea typeface="微软雅黑" pitchFamily="34" charset="-122"/>
                <a:sym typeface="Gill Sans"/>
              </a:rPr>
              <a:t>PPT</a:t>
            </a:r>
            <a:r>
              <a:rPr lang="zh-CN" altLang="en-US" sz="800" dirty="0">
                <a:solidFill>
                  <a:schemeClr val="bg1">
                    <a:lumMod val="65000"/>
                  </a:schemeClr>
                </a:solidFill>
                <a:latin typeface="微软雅黑" pitchFamily="34" charset="-122"/>
                <a:ea typeface="微软雅黑" pitchFamily="34" charset="-122"/>
                <a:sym typeface="Gill Sans"/>
              </a:rPr>
              <a:t>服务提供商。</a:t>
            </a:r>
            <a:endParaRPr lang="en-US" altLang="zh-CN" sz="800" dirty="0">
              <a:solidFill>
                <a:schemeClr val="bg1">
                  <a:lumMod val="65000"/>
                </a:schemeClr>
              </a:solidFill>
              <a:latin typeface="微软雅黑" pitchFamily="34" charset="-122"/>
              <a:ea typeface="微软雅黑" pitchFamily="34" charset="-122"/>
              <a:sym typeface="Gill Sans"/>
            </a:endParaRPr>
          </a:p>
        </p:txBody>
      </p:sp>
    </p:spTree>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493"/>
                                        </p:tgtEl>
                                        <p:attrNameLst>
                                          <p:attrName>style.visibility</p:attrName>
                                        </p:attrNameLst>
                                      </p:cBhvr>
                                      <p:to>
                                        <p:strVal val="visible"/>
                                      </p:to>
                                    </p:set>
                                    <p:animEffect transition="in" filter="fade">
                                      <p:cBhvr>
                                        <p:cTn id="12" dur="1000"/>
                                        <p:tgtEl>
                                          <p:spTgt spid="20493"/>
                                        </p:tgtEl>
                                      </p:cBhvr>
                                    </p:animEffect>
                                    <p:anim calcmode="lin" valueType="num">
                                      <p:cBhvr>
                                        <p:cTn id="13" dur="1000" fill="hold"/>
                                        <p:tgtEl>
                                          <p:spTgt spid="20493"/>
                                        </p:tgtEl>
                                        <p:attrNameLst>
                                          <p:attrName>ppt_x</p:attrName>
                                        </p:attrNameLst>
                                      </p:cBhvr>
                                      <p:tavLst>
                                        <p:tav tm="0">
                                          <p:val>
                                            <p:strVal val="#ppt_x"/>
                                          </p:val>
                                        </p:tav>
                                        <p:tav tm="100000">
                                          <p:val>
                                            <p:strVal val="#ppt_x"/>
                                          </p:val>
                                        </p:tav>
                                      </p:tavLst>
                                    </p:anim>
                                    <p:anim calcmode="lin" valueType="num">
                                      <p:cBhvr>
                                        <p:cTn id="14" dur="1000" fill="hold"/>
                                        <p:tgtEl>
                                          <p:spTgt spid="2049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3" presetClass="entr" presetSubtype="528" fill="hold" grpId="0" nodeType="afterEffect">
                                  <p:stCondLst>
                                    <p:cond delay="0"/>
                                  </p:stCondLst>
                                  <p:childTnLst>
                                    <p:set>
                                      <p:cBhvr>
                                        <p:cTn id="17" dur="1" fill="hold">
                                          <p:stCondLst>
                                            <p:cond delay="0"/>
                                          </p:stCondLst>
                                        </p:cTn>
                                        <p:tgtEl>
                                          <p:spTgt spid="20492"/>
                                        </p:tgtEl>
                                        <p:attrNameLst>
                                          <p:attrName>style.visibility</p:attrName>
                                        </p:attrNameLst>
                                      </p:cBhvr>
                                      <p:to>
                                        <p:strVal val="visible"/>
                                      </p:to>
                                    </p:set>
                                    <p:anim calcmode="lin" valueType="num">
                                      <p:cBhvr>
                                        <p:cTn id="18" dur="500" fill="hold"/>
                                        <p:tgtEl>
                                          <p:spTgt spid="20492"/>
                                        </p:tgtEl>
                                        <p:attrNameLst>
                                          <p:attrName>ppt_w</p:attrName>
                                        </p:attrNameLst>
                                      </p:cBhvr>
                                      <p:tavLst>
                                        <p:tav tm="0">
                                          <p:val>
                                            <p:fltVal val="0"/>
                                          </p:val>
                                        </p:tav>
                                        <p:tav tm="100000">
                                          <p:val>
                                            <p:strVal val="#ppt_w"/>
                                          </p:val>
                                        </p:tav>
                                      </p:tavLst>
                                    </p:anim>
                                    <p:anim calcmode="lin" valueType="num">
                                      <p:cBhvr>
                                        <p:cTn id="19" dur="500" fill="hold"/>
                                        <p:tgtEl>
                                          <p:spTgt spid="20492"/>
                                        </p:tgtEl>
                                        <p:attrNameLst>
                                          <p:attrName>ppt_h</p:attrName>
                                        </p:attrNameLst>
                                      </p:cBhvr>
                                      <p:tavLst>
                                        <p:tav tm="0">
                                          <p:val>
                                            <p:fltVal val="0"/>
                                          </p:val>
                                        </p:tav>
                                        <p:tav tm="100000">
                                          <p:val>
                                            <p:strVal val="#ppt_h"/>
                                          </p:val>
                                        </p:tav>
                                      </p:tavLst>
                                    </p:anim>
                                    <p:anim calcmode="lin" valueType="num">
                                      <p:cBhvr>
                                        <p:cTn id="20" dur="500" fill="hold"/>
                                        <p:tgtEl>
                                          <p:spTgt spid="20492"/>
                                        </p:tgtEl>
                                        <p:attrNameLst>
                                          <p:attrName>ppt_x</p:attrName>
                                        </p:attrNameLst>
                                      </p:cBhvr>
                                      <p:tavLst>
                                        <p:tav tm="0">
                                          <p:val>
                                            <p:fltVal val="0.5"/>
                                          </p:val>
                                        </p:tav>
                                        <p:tav tm="100000">
                                          <p:val>
                                            <p:strVal val="#ppt_x"/>
                                          </p:val>
                                        </p:tav>
                                      </p:tavLst>
                                    </p:anim>
                                    <p:anim calcmode="lin" valueType="num">
                                      <p:cBhvr>
                                        <p:cTn id="21" dur="500" fill="hold"/>
                                        <p:tgtEl>
                                          <p:spTgt spid="20492"/>
                                        </p:tgtEl>
                                        <p:attrNameLst>
                                          <p:attrName>ppt_y</p:attrName>
                                        </p:attrNameLst>
                                      </p:cBhvr>
                                      <p:tavLst>
                                        <p:tav tm="0">
                                          <p:val>
                                            <p:fltVal val="0.5"/>
                                          </p:val>
                                        </p:tav>
                                        <p:tav tm="100000">
                                          <p:val>
                                            <p:strVal val="#ppt_y"/>
                                          </p:val>
                                        </p:tav>
                                      </p:tavLst>
                                    </p:anim>
                                  </p:childTnLst>
                                </p:cTn>
                              </p:par>
                              <p:par>
                                <p:cTn id="22" presetID="23" presetClass="entr" presetSubtype="528" fill="hold" grpId="0" nodeType="withEffect">
                                  <p:stCondLst>
                                    <p:cond delay="0"/>
                                  </p:stCondLst>
                                  <p:childTnLst>
                                    <p:set>
                                      <p:cBhvr>
                                        <p:cTn id="23" dur="1" fill="hold">
                                          <p:stCondLst>
                                            <p:cond delay="0"/>
                                          </p:stCondLst>
                                        </p:cTn>
                                        <p:tgtEl>
                                          <p:spTgt spid="20484"/>
                                        </p:tgtEl>
                                        <p:attrNameLst>
                                          <p:attrName>style.visibility</p:attrName>
                                        </p:attrNameLst>
                                      </p:cBhvr>
                                      <p:to>
                                        <p:strVal val="visible"/>
                                      </p:to>
                                    </p:set>
                                    <p:anim calcmode="lin" valueType="num">
                                      <p:cBhvr>
                                        <p:cTn id="24" dur="500" fill="hold"/>
                                        <p:tgtEl>
                                          <p:spTgt spid="20484"/>
                                        </p:tgtEl>
                                        <p:attrNameLst>
                                          <p:attrName>ppt_w</p:attrName>
                                        </p:attrNameLst>
                                      </p:cBhvr>
                                      <p:tavLst>
                                        <p:tav tm="0">
                                          <p:val>
                                            <p:fltVal val="0"/>
                                          </p:val>
                                        </p:tav>
                                        <p:tav tm="100000">
                                          <p:val>
                                            <p:strVal val="#ppt_w"/>
                                          </p:val>
                                        </p:tav>
                                      </p:tavLst>
                                    </p:anim>
                                    <p:anim calcmode="lin" valueType="num">
                                      <p:cBhvr>
                                        <p:cTn id="25" dur="500" fill="hold"/>
                                        <p:tgtEl>
                                          <p:spTgt spid="20484"/>
                                        </p:tgtEl>
                                        <p:attrNameLst>
                                          <p:attrName>ppt_h</p:attrName>
                                        </p:attrNameLst>
                                      </p:cBhvr>
                                      <p:tavLst>
                                        <p:tav tm="0">
                                          <p:val>
                                            <p:fltVal val="0"/>
                                          </p:val>
                                        </p:tav>
                                        <p:tav tm="100000">
                                          <p:val>
                                            <p:strVal val="#ppt_h"/>
                                          </p:val>
                                        </p:tav>
                                      </p:tavLst>
                                    </p:anim>
                                    <p:anim calcmode="lin" valueType="num">
                                      <p:cBhvr>
                                        <p:cTn id="26" dur="500" fill="hold"/>
                                        <p:tgtEl>
                                          <p:spTgt spid="20484"/>
                                        </p:tgtEl>
                                        <p:attrNameLst>
                                          <p:attrName>ppt_x</p:attrName>
                                        </p:attrNameLst>
                                      </p:cBhvr>
                                      <p:tavLst>
                                        <p:tav tm="0">
                                          <p:val>
                                            <p:fltVal val="0.5"/>
                                          </p:val>
                                        </p:tav>
                                        <p:tav tm="100000">
                                          <p:val>
                                            <p:strVal val="#ppt_x"/>
                                          </p:val>
                                        </p:tav>
                                      </p:tavLst>
                                    </p:anim>
                                    <p:anim calcmode="lin" valueType="num">
                                      <p:cBhvr>
                                        <p:cTn id="27" dur="500" fill="hold"/>
                                        <p:tgtEl>
                                          <p:spTgt spid="20484"/>
                                        </p:tgtEl>
                                        <p:attrNameLst>
                                          <p:attrName>ppt_y</p:attrName>
                                        </p:attrNameLst>
                                      </p:cBhvr>
                                      <p:tavLst>
                                        <p:tav tm="0">
                                          <p:val>
                                            <p:fltVal val="0.5"/>
                                          </p:val>
                                        </p:tav>
                                        <p:tav tm="100000">
                                          <p:val>
                                            <p:strVal val="#ppt_y"/>
                                          </p:val>
                                        </p:tav>
                                      </p:tavLst>
                                    </p:anim>
                                  </p:childTnLst>
                                </p:cTn>
                              </p:par>
                              <p:par>
                                <p:cTn id="28" presetID="23" presetClass="entr" presetSubtype="528" fill="hold" grpId="0" nodeType="withEffect">
                                  <p:stCondLst>
                                    <p:cond delay="0"/>
                                  </p:stCondLst>
                                  <p:childTnLst>
                                    <p:set>
                                      <p:cBhvr>
                                        <p:cTn id="29" dur="1" fill="hold">
                                          <p:stCondLst>
                                            <p:cond delay="0"/>
                                          </p:stCondLst>
                                        </p:cTn>
                                        <p:tgtEl>
                                          <p:spTgt spid="20495"/>
                                        </p:tgtEl>
                                        <p:attrNameLst>
                                          <p:attrName>style.visibility</p:attrName>
                                        </p:attrNameLst>
                                      </p:cBhvr>
                                      <p:to>
                                        <p:strVal val="visible"/>
                                      </p:to>
                                    </p:set>
                                    <p:anim calcmode="lin" valueType="num">
                                      <p:cBhvr>
                                        <p:cTn id="30" dur="500" fill="hold"/>
                                        <p:tgtEl>
                                          <p:spTgt spid="20495"/>
                                        </p:tgtEl>
                                        <p:attrNameLst>
                                          <p:attrName>ppt_w</p:attrName>
                                        </p:attrNameLst>
                                      </p:cBhvr>
                                      <p:tavLst>
                                        <p:tav tm="0">
                                          <p:val>
                                            <p:fltVal val="0"/>
                                          </p:val>
                                        </p:tav>
                                        <p:tav tm="100000">
                                          <p:val>
                                            <p:strVal val="#ppt_w"/>
                                          </p:val>
                                        </p:tav>
                                      </p:tavLst>
                                    </p:anim>
                                    <p:anim calcmode="lin" valueType="num">
                                      <p:cBhvr>
                                        <p:cTn id="31" dur="500" fill="hold"/>
                                        <p:tgtEl>
                                          <p:spTgt spid="20495"/>
                                        </p:tgtEl>
                                        <p:attrNameLst>
                                          <p:attrName>ppt_h</p:attrName>
                                        </p:attrNameLst>
                                      </p:cBhvr>
                                      <p:tavLst>
                                        <p:tav tm="0">
                                          <p:val>
                                            <p:fltVal val="0"/>
                                          </p:val>
                                        </p:tav>
                                        <p:tav tm="100000">
                                          <p:val>
                                            <p:strVal val="#ppt_h"/>
                                          </p:val>
                                        </p:tav>
                                      </p:tavLst>
                                    </p:anim>
                                    <p:anim calcmode="lin" valueType="num">
                                      <p:cBhvr>
                                        <p:cTn id="32" dur="500" fill="hold"/>
                                        <p:tgtEl>
                                          <p:spTgt spid="20495"/>
                                        </p:tgtEl>
                                        <p:attrNameLst>
                                          <p:attrName>ppt_x</p:attrName>
                                        </p:attrNameLst>
                                      </p:cBhvr>
                                      <p:tavLst>
                                        <p:tav tm="0">
                                          <p:val>
                                            <p:fltVal val="0.5"/>
                                          </p:val>
                                        </p:tav>
                                        <p:tav tm="100000">
                                          <p:val>
                                            <p:strVal val="#ppt_x"/>
                                          </p:val>
                                        </p:tav>
                                      </p:tavLst>
                                    </p:anim>
                                    <p:anim calcmode="lin" valueType="num">
                                      <p:cBhvr>
                                        <p:cTn id="33" dur="500" fill="hold"/>
                                        <p:tgtEl>
                                          <p:spTgt spid="20495"/>
                                        </p:tgtEl>
                                        <p:attrNameLst>
                                          <p:attrName>ppt_y</p:attrName>
                                        </p:attrNameLst>
                                      </p:cBhvr>
                                      <p:tavLst>
                                        <p:tav tm="0">
                                          <p:val>
                                            <p:fltVal val="0.5"/>
                                          </p:val>
                                        </p:tav>
                                        <p:tav tm="100000">
                                          <p:val>
                                            <p:strVal val="#ppt_y"/>
                                          </p:val>
                                        </p:tav>
                                      </p:tavLst>
                                    </p:anim>
                                  </p:childTnLst>
                                </p:cTn>
                              </p:par>
                              <p:par>
                                <p:cTn id="34" presetID="23" presetClass="entr" presetSubtype="528" fill="hold" grpId="0" nodeType="withEffect">
                                  <p:stCondLst>
                                    <p:cond delay="0"/>
                                  </p:stCondLst>
                                  <p:childTnLst>
                                    <p:set>
                                      <p:cBhvr>
                                        <p:cTn id="35" dur="1" fill="hold">
                                          <p:stCondLst>
                                            <p:cond delay="0"/>
                                          </p:stCondLst>
                                        </p:cTn>
                                        <p:tgtEl>
                                          <p:spTgt spid="20486"/>
                                        </p:tgtEl>
                                        <p:attrNameLst>
                                          <p:attrName>style.visibility</p:attrName>
                                        </p:attrNameLst>
                                      </p:cBhvr>
                                      <p:to>
                                        <p:strVal val="visible"/>
                                      </p:to>
                                    </p:set>
                                    <p:anim calcmode="lin" valueType="num">
                                      <p:cBhvr>
                                        <p:cTn id="36" dur="500" fill="hold"/>
                                        <p:tgtEl>
                                          <p:spTgt spid="20486"/>
                                        </p:tgtEl>
                                        <p:attrNameLst>
                                          <p:attrName>ppt_w</p:attrName>
                                        </p:attrNameLst>
                                      </p:cBhvr>
                                      <p:tavLst>
                                        <p:tav tm="0">
                                          <p:val>
                                            <p:fltVal val="0"/>
                                          </p:val>
                                        </p:tav>
                                        <p:tav tm="100000">
                                          <p:val>
                                            <p:strVal val="#ppt_w"/>
                                          </p:val>
                                        </p:tav>
                                      </p:tavLst>
                                    </p:anim>
                                    <p:anim calcmode="lin" valueType="num">
                                      <p:cBhvr>
                                        <p:cTn id="37" dur="500" fill="hold"/>
                                        <p:tgtEl>
                                          <p:spTgt spid="20486"/>
                                        </p:tgtEl>
                                        <p:attrNameLst>
                                          <p:attrName>ppt_h</p:attrName>
                                        </p:attrNameLst>
                                      </p:cBhvr>
                                      <p:tavLst>
                                        <p:tav tm="0">
                                          <p:val>
                                            <p:fltVal val="0"/>
                                          </p:val>
                                        </p:tav>
                                        <p:tav tm="100000">
                                          <p:val>
                                            <p:strVal val="#ppt_h"/>
                                          </p:val>
                                        </p:tav>
                                      </p:tavLst>
                                    </p:anim>
                                    <p:anim calcmode="lin" valueType="num">
                                      <p:cBhvr>
                                        <p:cTn id="38" dur="500" fill="hold"/>
                                        <p:tgtEl>
                                          <p:spTgt spid="20486"/>
                                        </p:tgtEl>
                                        <p:attrNameLst>
                                          <p:attrName>ppt_x</p:attrName>
                                        </p:attrNameLst>
                                      </p:cBhvr>
                                      <p:tavLst>
                                        <p:tav tm="0">
                                          <p:val>
                                            <p:fltVal val="0.5"/>
                                          </p:val>
                                        </p:tav>
                                        <p:tav tm="100000">
                                          <p:val>
                                            <p:strVal val="#ppt_x"/>
                                          </p:val>
                                        </p:tav>
                                      </p:tavLst>
                                    </p:anim>
                                    <p:anim calcmode="lin" valueType="num">
                                      <p:cBhvr>
                                        <p:cTn id="39" dur="500" fill="hold"/>
                                        <p:tgtEl>
                                          <p:spTgt spid="20486"/>
                                        </p:tgtEl>
                                        <p:attrNameLst>
                                          <p:attrName>ppt_y</p:attrName>
                                        </p:attrNameLst>
                                      </p:cBhvr>
                                      <p:tavLst>
                                        <p:tav tm="0">
                                          <p:val>
                                            <p:fltVal val="0.5"/>
                                          </p:val>
                                        </p:tav>
                                        <p:tav tm="100000">
                                          <p:val>
                                            <p:strVal val="#ppt_y"/>
                                          </p:val>
                                        </p:tav>
                                      </p:tavLst>
                                    </p:anim>
                                  </p:childTnLst>
                                </p:cTn>
                              </p:par>
                              <p:par>
                                <p:cTn id="40" presetID="23" presetClass="entr" presetSubtype="528" fill="hold" grpId="0" nodeType="withEffect">
                                  <p:stCondLst>
                                    <p:cond delay="0"/>
                                  </p:stCondLst>
                                  <p:childTnLst>
                                    <p:set>
                                      <p:cBhvr>
                                        <p:cTn id="41" dur="1" fill="hold">
                                          <p:stCondLst>
                                            <p:cond delay="0"/>
                                          </p:stCondLst>
                                        </p:cTn>
                                        <p:tgtEl>
                                          <p:spTgt spid="20497"/>
                                        </p:tgtEl>
                                        <p:attrNameLst>
                                          <p:attrName>style.visibility</p:attrName>
                                        </p:attrNameLst>
                                      </p:cBhvr>
                                      <p:to>
                                        <p:strVal val="visible"/>
                                      </p:to>
                                    </p:set>
                                    <p:anim calcmode="lin" valueType="num">
                                      <p:cBhvr>
                                        <p:cTn id="42" dur="500" fill="hold"/>
                                        <p:tgtEl>
                                          <p:spTgt spid="20497"/>
                                        </p:tgtEl>
                                        <p:attrNameLst>
                                          <p:attrName>ppt_w</p:attrName>
                                        </p:attrNameLst>
                                      </p:cBhvr>
                                      <p:tavLst>
                                        <p:tav tm="0">
                                          <p:val>
                                            <p:fltVal val="0"/>
                                          </p:val>
                                        </p:tav>
                                        <p:tav tm="100000">
                                          <p:val>
                                            <p:strVal val="#ppt_w"/>
                                          </p:val>
                                        </p:tav>
                                      </p:tavLst>
                                    </p:anim>
                                    <p:anim calcmode="lin" valueType="num">
                                      <p:cBhvr>
                                        <p:cTn id="43" dur="500" fill="hold"/>
                                        <p:tgtEl>
                                          <p:spTgt spid="20497"/>
                                        </p:tgtEl>
                                        <p:attrNameLst>
                                          <p:attrName>ppt_h</p:attrName>
                                        </p:attrNameLst>
                                      </p:cBhvr>
                                      <p:tavLst>
                                        <p:tav tm="0">
                                          <p:val>
                                            <p:fltVal val="0"/>
                                          </p:val>
                                        </p:tav>
                                        <p:tav tm="100000">
                                          <p:val>
                                            <p:strVal val="#ppt_h"/>
                                          </p:val>
                                        </p:tav>
                                      </p:tavLst>
                                    </p:anim>
                                    <p:anim calcmode="lin" valueType="num">
                                      <p:cBhvr>
                                        <p:cTn id="44" dur="500" fill="hold"/>
                                        <p:tgtEl>
                                          <p:spTgt spid="20497"/>
                                        </p:tgtEl>
                                        <p:attrNameLst>
                                          <p:attrName>ppt_x</p:attrName>
                                        </p:attrNameLst>
                                      </p:cBhvr>
                                      <p:tavLst>
                                        <p:tav tm="0">
                                          <p:val>
                                            <p:fltVal val="0.5"/>
                                          </p:val>
                                        </p:tav>
                                        <p:tav tm="100000">
                                          <p:val>
                                            <p:strVal val="#ppt_x"/>
                                          </p:val>
                                        </p:tav>
                                      </p:tavLst>
                                    </p:anim>
                                    <p:anim calcmode="lin" valueType="num">
                                      <p:cBhvr>
                                        <p:cTn id="45" dur="500" fill="hold"/>
                                        <p:tgtEl>
                                          <p:spTgt spid="20497"/>
                                        </p:tgtEl>
                                        <p:attrNameLst>
                                          <p:attrName>ppt_y</p:attrName>
                                        </p:attrNameLst>
                                      </p:cBhvr>
                                      <p:tavLst>
                                        <p:tav tm="0">
                                          <p:val>
                                            <p:fltVal val="0.5"/>
                                          </p:val>
                                        </p:tav>
                                        <p:tav tm="100000">
                                          <p:val>
                                            <p:strVal val="#ppt_y"/>
                                          </p:val>
                                        </p:tav>
                                      </p:tavLst>
                                    </p:anim>
                                  </p:childTnLst>
                                </p:cTn>
                              </p:par>
                              <p:par>
                                <p:cTn id="46" presetID="23" presetClass="entr" presetSubtype="528" fill="hold" grpId="0" nodeType="withEffect">
                                  <p:stCondLst>
                                    <p:cond delay="0"/>
                                  </p:stCondLst>
                                  <p:childTnLst>
                                    <p:set>
                                      <p:cBhvr>
                                        <p:cTn id="47" dur="1" fill="hold">
                                          <p:stCondLst>
                                            <p:cond delay="0"/>
                                          </p:stCondLst>
                                        </p:cTn>
                                        <p:tgtEl>
                                          <p:spTgt spid="20488"/>
                                        </p:tgtEl>
                                        <p:attrNameLst>
                                          <p:attrName>style.visibility</p:attrName>
                                        </p:attrNameLst>
                                      </p:cBhvr>
                                      <p:to>
                                        <p:strVal val="visible"/>
                                      </p:to>
                                    </p:set>
                                    <p:anim calcmode="lin" valueType="num">
                                      <p:cBhvr>
                                        <p:cTn id="48" dur="500" fill="hold"/>
                                        <p:tgtEl>
                                          <p:spTgt spid="20488"/>
                                        </p:tgtEl>
                                        <p:attrNameLst>
                                          <p:attrName>ppt_w</p:attrName>
                                        </p:attrNameLst>
                                      </p:cBhvr>
                                      <p:tavLst>
                                        <p:tav tm="0">
                                          <p:val>
                                            <p:fltVal val="0"/>
                                          </p:val>
                                        </p:tav>
                                        <p:tav tm="100000">
                                          <p:val>
                                            <p:strVal val="#ppt_w"/>
                                          </p:val>
                                        </p:tav>
                                      </p:tavLst>
                                    </p:anim>
                                    <p:anim calcmode="lin" valueType="num">
                                      <p:cBhvr>
                                        <p:cTn id="49" dur="500" fill="hold"/>
                                        <p:tgtEl>
                                          <p:spTgt spid="20488"/>
                                        </p:tgtEl>
                                        <p:attrNameLst>
                                          <p:attrName>ppt_h</p:attrName>
                                        </p:attrNameLst>
                                      </p:cBhvr>
                                      <p:tavLst>
                                        <p:tav tm="0">
                                          <p:val>
                                            <p:fltVal val="0"/>
                                          </p:val>
                                        </p:tav>
                                        <p:tav tm="100000">
                                          <p:val>
                                            <p:strVal val="#ppt_h"/>
                                          </p:val>
                                        </p:tav>
                                      </p:tavLst>
                                    </p:anim>
                                    <p:anim calcmode="lin" valueType="num">
                                      <p:cBhvr>
                                        <p:cTn id="50" dur="500" fill="hold"/>
                                        <p:tgtEl>
                                          <p:spTgt spid="20488"/>
                                        </p:tgtEl>
                                        <p:attrNameLst>
                                          <p:attrName>ppt_x</p:attrName>
                                        </p:attrNameLst>
                                      </p:cBhvr>
                                      <p:tavLst>
                                        <p:tav tm="0">
                                          <p:val>
                                            <p:fltVal val="0.5"/>
                                          </p:val>
                                        </p:tav>
                                        <p:tav tm="100000">
                                          <p:val>
                                            <p:strVal val="#ppt_x"/>
                                          </p:val>
                                        </p:tav>
                                      </p:tavLst>
                                    </p:anim>
                                    <p:anim calcmode="lin" valueType="num">
                                      <p:cBhvr>
                                        <p:cTn id="51" dur="500" fill="hold"/>
                                        <p:tgtEl>
                                          <p:spTgt spid="20488"/>
                                        </p:tgtEl>
                                        <p:attrNameLst>
                                          <p:attrName>ppt_y</p:attrName>
                                        </p:attrNameLst>
                                      </p:cBhvr>
                                      <p:tavLst>
                                        <p:tav tm="0">
                                          <p:val>
                                            <p:fltVal val="0.5"/>
                                          </p:val>
                                        </p:tav>
                                        <p:tav tm="100000">
                                          <p:val>
                                            <p:strVal val="#ppt_y"/>
                                          </p:val>
                                        </p:tav>
                                      </p:tavLst>
                                    </p:anim>
                                  </p:childTnLst>
                                </p:cTn>
                              </p:par>
                              <p:par>
                                <p:cTn id="52" presetID="23" presetClass="entr" presetSubtype="528" fill="hold" grpId="0" nodeType="withEffect">
                                  <p:stCondLst>
                                    <p:cond delay="0"/>
                                  </p:stCondLst>
                                  <p:childTnLst>
                                    <p:set>
                                      <p:cBhvr>
                                        <p:cTn id="53" dur="1" fill="hold">
                                          <p:stCondLst>
                                            <p:cond delay="0"/>
                                          </p:stCondLst>
                                        </p:cTn>
                                        <p:tgtEl>
                                          <p:spTgt spid="20499"/>
                                        </p:tgtEl>
                                        <p:attrNameLst>
                                          <p:attrName>style.visibility</p:attrName>
                                        </p:attrNameLst>
                                      </p:cBhvr>
                                      <p:to>
                                        <p:strVal val="visible"/>
                                      </p:to>
                                    </p:set>
                                    <p:anim calcmode="lin" valueType="num">
                                      <p:cBhvr>
                                        <p:cTn id="54" dur="500" fill="hold"/>
                                        <p:tgtEl>
                                          <p:spTgt spid="20499"/>
                                        </p:tgtEl>
                                        <p:attrNameLst>
                                          <p:attrName>ppt_w</p:attrName>
                                        </p:attrNameLst>
                                      </p:cBhvr>
                                      <p:tavLst>
                                        <p:tav tm="0">
                                          <p:val>
                                            <p:fltVal val="0"/>
                                          </p:val>
                                        </p:tav>
                                        <p:tav tm="100000">
                                          <p:val>
                                            <p:strVal val="#ppt_w"/>
                                          </p:val>
                                        </p:tav>
                                      </p:tavLst>
                                    </p:anim>
                                    <p:anim calcmode="lin" valueType="num">
                                      <p:cBhvr>
                                        <p:cTn id="55" dur="500" fill="hold"/>
                                        <p:tgtEl>
                                          <p:spTgt spid="20499"/>
                                        </p:tgtEl>
                                        <p:attrNameLst>
                                          <p:attrName>ppt_h</p:attrName>
                                        </p:attrNameLst>
                                      </p:cBhvr>
                                      <p:tavLst>
                                        <p:tav tm="0">
                                          <p:val>
                                            <p:fltVal val="0"/>
                                          </p:val>
                                        </p:tav>
                                        <p:tav tm="100000">
                                          <p:val>
                                            <p:strVal val="#ppt_h"/>
                                          </p:val>
                                        </p:tav>
                                      </p:tavLst>
                                    </p:anim>
                                    <p:anim calcmode="lin" valueType="num">
                                      <p:cBhvr>
                                        <p:cTn id="56" dur="500" fill="hold"/>
                                        <p:tgtEl>
                                          <p:spTgt spid="20499"/>
                                        </p:tgtEl>
                                        <p:attrNameLst>
                                          <p:attrName>ppt_x</p:attrName>
                                        </p:attrNameLst>
                                      </p:cBhvr>
                                      <p:tavLst>
                                        <p:tav tm="0">
                                          <p:val>
                                            <p:fltVal val="0.5"/>
                                          </p:val>
                                        </p:tav>
                                        <p:tav tm="100000">
                                          <p:val>
                                            <p:strVal val="#ppt_x"/>
                                          </p:val>
                                        </p:tav>
                                      </p:tavLst>
                                    </p:anim>
                                    <p:anim calcmode="lin" valueType="num">
                                      <p:cBhvr>
                                        <p:cTn id="57" dur="500" fill="hold"/>
                                        <p:tgtEl>
                                          <p:spTgt spid="20499"/>
                                        </p:tgtEl>
                                        <p:attrNameLst>
                                          <p:attrName>ppt_y</p:attrName>
                                        </p:attrNameLst>
                                      </p:cBhvr>
                                      <p:tavLst>
                                        <p:tav tm="0">
                                          <p:val>
                                            <p:fltVal val="0.5"/>
                                          </p:val>
                                        </p:tav>
                                        <p:tav tm="100000">
                                          <p:val>
                                            <p:strVal val="#ppt_y"/>
                                          </p:val>
                                        </p:tav>
                                      </p:tavLst>
                                    </p:anim>
                                  </p:childTnLst>
                                </p:cTn>
                              </p:par>
                              <p:par>
                                <p:cTn id="58" presetID="23" presetClass="entr" presetSubtype="528" fill="hold" grpId="0" nodeType="withEffect">
                                  <p:stCondLst>
                                    <p:cond delay="0"/>
                                  </p:stCondLst>
                                  <p:childTnLst>
                                    <p:set>
                                      <p:cBhvr>
                                        <p:cTn id="59" dur="1" fill="hold">
                                          <p:stCondLst>
                                            <p:cond delay="0"/>
                                          </p:stCondLst>
                                        </p:cTn>
                                        <p:tgtEl>
                                          <p:spTgt spid="20490"/>
                                        </p:tgtEl>
                                        <p:attrNameLst>
                                          <p:attrName>style.visibility</p:attrName>
                                        </p:attrNameLst>
                                      </p:cBhvr>
                                      <p:to>
                                        <p:strVal val="visible"/>
                                      </p:to>
                                    </p:set>
                                    <p:anim calcmode="lin" valueType="num">
                                      <p:cBhvr>
                                        <p:cTn id="60" dur="500" fill="hold"/>
                                        <p:tgtEl>
                                          <p:spTgt spid="20490"/>
                                        </p:tgtEl>
                                        <p:attrNameLst>
                                          <p:attrName>ppt_w</p:attrName>
                                        </p:attrNameLst>
                                      </p:cBhvr>
                                      <p:tavLst>
                                        <p:tav tm="0">
                                          <p:val>
                                            <p:fltVal val="0"/>
                                          </p:val>
                                        </p:tav>
                                        <p:tav tm="100000">
                                          <p:val>
                                            <p:strVal val="#ppt_w"/>
                                          </p:val>
                                        </p:tav>
                                      </p:tavLst>
                                    </p:anim>
                                    <p:anim calcmode="lin" valueType="num">
                                      <p:cBhvr>
                                        <p:cTn id="61" dur="500" fill="hold"/>
                                        <p:tgtEl>
                                          <p:spTgt spid="20490"/>
                                        </p:tgtEl>
                                        <p:attrNameLst>
                                          <p:attrName>ppt_h</p:attrName>
                                        </p:attrNameLst>
                                      </p:cBhvr>
                                      <p:tavLst>
                                        <p:tav tm="0">
                                          <p:val>
                                            <p:fltVal val="0"/>
                                          </p:val>
                                        </p:tav>
                                        <p:tav tm="100000">
                                          <p:val>
                                            <p:strVal val="#ppt_h"/>
                                          </p:val>
                                        </p:tav>
                                      </p:tavLst>
                                    </p:anim>
                                    <p:anim calcmode="lin" valueType="num">
                                      <p:cBhvr>
                                        <p:cTn id="62" dur="500" fill="hold"/>
                                        <p:tgtEl>
                                          <p:spTgt spid="20490"/>
                                        </p:tgtEl>
                                        <p:attrNameLst>
                                          <p:attrName>ppt_x</p:attrName>
                                        </p:attrNameLst>
                                      </p:cBhvr>
                                      <p:tavLst>
                                        <p:tav tm="0">
                                          <p:val>
                                            <p:fltVal val="0.5"/>
                                          </p:val>
                                        </p:tav>
                                        <p:tav tm="100000">
                                          <p:val>
                                            <p:strVal val="#ppt_x"/>
                                          </p:val>
                                        </p:tav>
                                      </p:tavLst>
                                    </p:anim>
                                    <p:anim calcmode="lin" valueType="num">
                                      <p:cBhvr>
                                        <p:cTn id="63" dur="500" fill="hold"/>
                                        <p:tgtEl>
                                          <p:spTgt spid="20490"/>
                                        </p:tgtEl>
                                        <p:attrNameLst>
                                          <p:attrName>ppt_y</p:attrName>
                                        </p:attrNameLst>
                                      </p:cBhvr>
                                      <p:tavLst>
                                        <p:tav tm="0">
                                          <p:val>
                                            <p:fltVal val="0.5"/>
                                          </p:val>
                                        </p:tav>
                                        <p:tav tm="100000">
                                          <p:val>
                                            <p:strVal val="#ppt_y"/>
                                          </p:val>
                                        </p:tav>
                                      </p:tavLst>
                                    </p:anim>
                                  </p:childTnLst>
                                </p:cTn>
                              </p:par>
                            </p:childTnLst>
                          </p:cTn>
                        </p:par>
                        <p:par>
                          <p:cTn id="64" fill="hold">
                            <p:stCondLst>
                              <p:cond delay="1500"/>
                            </p:stCondLst>
                            <p:childTnLst>
                              <p:par>
                                <p:cTn id="65" presetID="10" presetClass="entr" presetSubtype="0" fill="hold" grpId="0" nodeType="afterEffect">
                                  <p:stCondLst>
                                    <p:cond delay="0"/>
                                  </p:stCondLst>
                                  <p:childTnLst>
                                    <p:set>
                                      <p:cBhvr>
                                        <p:cTn id="66" dur="1" fill="hold">
                                          <p:stCondLst>
                                            <p:cond delay="0"/>
                                          </p:stCondLst>
                                        </p:cTn>
                                        <p:tgtEl>
                                          <p:spTgt spid="20502"/>
                                        </p:tgtEl>
                                        <p:attrNameLst>
                                          <p:attrName>style.visibility</p:attrName>
                                        </p:attrNameLst>
                                      </p:cBhvr>
                                      <p:to>
                                        <p:strVal val="visible"/>
                                      </p:to>
                                    </p:set>
                                    <p:animEffect transition="in" filter="fade">
                                      <p:cBhvr>
                                        <p:cTn id="67" dur="5000"/>
                                        <p:tgtEl>
                                          <p:spTgt spid="20502"/>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0503"/>
                                        </p:tgtEl>
                                        <p:attrNameLst>
                                          <p:attrName>style.visibility</p:attrName>
                                        </p:attrNameLst>
                                      </p:cBhvr>
                                      <p:to>
                                        <p:strVal val="visible"/>
                                      </p:to>
                                    </p:set>
                                    <p:animEffect transition="in" filter="fade">
                                      <p:cBhvr>
                                        <p:cTn id="70" dur="5000"/>
                                        <p:tgtEl>
                                          <p:spTgt spid="20503"/>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0504"/>
                                        </p:tgtEl>
                                        <p:attrNameLst>
                                          <p:attrName>style.visibility</p:attrName>
                                        </p:attrNameLst>
                                      </p:cBhvr>
                                      <p:to>
                                        <p:strVal val="visible"/>
                                      </p:to>
                                    </p:set>
                                    <p:animEffect transition="in" filter="fade">
                                      <p:cBhvr>
                                        <p:cTn id="73" dur="5000"/>
                                        <p:tgtEl>
                                          <p:spTgt spid="20504"/>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0506"/>
                                        </p:tgtEl>
                                        <p:attrNameLst>
                                          <p:attrName>style.visibility</p:attrName>
                                        </p:attrNameLst>
                                      </p:cBhvr>
                                      <p:to>
                                        <p:strVal val="visible"/>
                                      </p:to>
                                    </p:set>
                                    <p:animEffect transition="in" filter="fade">
                                      <p:cBhvr>
                                        <p:cTn id="76" dur="5000"/>
                                        <p:tgtEl>
                                          <p:spTgt spid="20506"/>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0505"/>
                                        </p:tgtEl>
                                        <p:attrNameLst>
                                          <p:attrName>style.visibility</p:attrName>
                                        </p:attrNameLst>
                                      </p:cBhvr>
                                      <p:to>
                                        <p:strVal val="visible"/>
                                      </p:to>
                                    </p:set>
                                    <p:animEffect transition="in" filter="fade">
                                      <p:cBhvr>
                                        <p:cTn id="79" dur="5000"/>
                                        <p:tgtEl>
                                          <p:spTgt spid="2050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0507"/>
                                        </p:tgtEl>
                                        <p:attrNameLst>
                                          <p:attrName>style.visibility</p:attrName>
                                        </p:attrNameLst>
                                      </p:cBhvr>
                                      <p:to>
                                        <p:strVal val="visible"/>
                                      </p:to>
                                    </p:set>
                                    <p:animEffect transition="in" filter="fade">
                                      <p:cBhvr>
                                        <p:cTn id="82" dur="5000"/>
                                        <p:tgtEl>
                                          <p:spTgt spid="20507"/>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0508"/>
                                        </p:tgtEl>
                                        <p:attrNameLst>
                                          <p:attrName>style.visibility</p:attrName>
                                        </p:attrNameLst>
                                      </p:cBhvr>
                                      <p:to>
                                        <p:strVal val="visible"/>
                                      </p:to>
                                    </p:set>
                                    <p:animEffect transition="in" filter="fade">
                                      <p:cBhvr>
                                        <p:cTn id="85" dur="5000"/>
                                        <p:tgtEl>
                                          <p:spTgt spid="20508"/>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0509"/>
                                        </p:tgtEl>
                                        <p:attrNameLst>
                                          <p:attrName>style.visibility</p:attrName>
                                        </p:attrNameLst>
                                      </p:cBhvr>
                                      <p:to>
                                        <p:strVal val="visible"/>
                                      </p:to>
                                    </p:set>
                                    <p:animEffect transition="in" filter="fade">
                                      <p:cBhvr>
                                        <p:cTn id="88" dur="5000"/>
                                        <p:tgtEl>
                                          <p:spTgt spid="205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4" grpId="0" animBg="1"/>
      <p:bldP spid="20486" grpId="0" animBg="1"/>
      <p:bldP spid="20488" grpId="0" animBg="1"/>
      <p:bldP spid="20490" grpId="0" animBg="1"/>
      <p:bldP spid="20492" grpId="0" animBg="1"/>
      <p:bldP spid="20495" grpId="0" animBg="1"/>
      <p:bldP spid="20497" grpId="0" animBg="1"/>
      <p:bldP spid="20499" grpId="0" animBg="1"/>
      <p:bldP spid="20502" grpId="0"/>
      <p:bldP spid="20503" grpId="0"/>
      <p:bldP spid="20504" grpId="0"/>
      <p:bldP spid="20505" grpId="0"/>
      <p:bldP spid="20506" grpId="0"/>
      <p:bldP spid="20507" grpId="0"/>
      <p:bldP spid="20508" grpId="0"/>
      <p:bldP spid="2050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149690" y="3975609"/>
            <a:ext cx="777239" cy="153310"/>
          </a:xfrm>
          <a:prstGeom prst="roundRect">
            <a:avLst>
              <a:gd name="adj" fmla="val 50000"/>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Text Placeholder 32"/>
          <p:cNvSpPr txBox="1">
            <a:spLocks/>
          </p:cNvSpPr>
          <p:nvPr/>
        </p:nvSpPr>
        <p:spPr>
          <a:xfrm>
            <a:off x="4903003" y="1966096"/>
            <a:ext cx="3250163" cy="420371"/>
          </a:xfrm>
          <a:prstGeom prst="rect">
            <a:avLst/>
          </a:prstGeom>
        </p:spPr>
        <p:txBody>
          <a:bodyPr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20000"/>
              </a:lnSpc>
              <a:spcBef>
                <a:spcPts val="0"/>
              </a:spcBef>
              <a:spcAft>
                <a:spcPts val="0"/>
              </a:spcAft>
              <a:buNone/>
            </a:pPr>
            <a:r>
              <a:rPr lang="en-US" altLang="zh-CN" sz="569"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a:t>
            </a:r>
            <a:r>
              <a:rPr lang="en-US" altLang="zh-CN" sz="569" dirty="0" err="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directly.Please</a:t>
            </a:r>
            <a:r>
              <a:rPr lang="en-US" altLang="zh-CN" sz="569"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replace text, click add relevant headline, modify the text content, also can copy your content to this </a:t>
            </a:r>
            <a:r>
              <a:rPr lang="en-US" altLang="zh-CN" sz="569" dirty="0" err="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directly.Please</a:t>
            </a:r>
            <a:r>
              <a:rPr lang="en-US" altLang="zh-CN" sz="569"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replace text, click add relevant headline, modify the text content, also can copy your content to this directly.</a:t>
            </a:r>
          </a:p>
        </p:txBody>
      </p:sp>
      <p:sp>
        <p:nvSpPr>
          <p:cNvPr id="28" name="Text Placeholder 33"/>
          <p:cNvSpPr txBox="1">
            <a:spLocks/>
          </p:cNvSpPr>
          <p:nvPr/>
        </p:nvSpPr>
        <p:spPr>
          <a:xfrm>
            <a:off x="4892753" y="1736421"/>
            <a:ext cx="2910424" cy="183896"/>
          </a:xfrm>
          <a:prstGeom prst="rect">
            <a:avLst/>
          </a:prstGeom>
        </p:spPr>
        <p:txBody>
          <a:bodyPr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20000"/>
              </a:lnSpc>
              <a:spcBef>
                <a:spcPts val="0"/>
              </a:spcBef>
              <a:spcAft>
                <a:spcPts val="0"/>
              </a:spcAft>
              <a:buNone/>
            </a:pPr>
            <a:r>
              <a:rPr lang="zh-CN" altLang="en-US" sz="996">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AU" sz="996"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Rounded Rectangle 59"/>
          <p:cNvSpPr/>
          <p:nvPr/>
        </p:nvSpPr>
        <p:spPr>
          <a:xfrm>
            <a:off x="1149690" y="3762671"/>
            <a:ext cx="777239" cy="153310"/>
          </a:xfrm>
          <a:prstGeom prst="roundRect">
            <a:avLst>
              <a:gd name="adj" fmla="val 50000"/>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Rounded Rectangle 60"/>
          <p:cNvSpPr/>
          <p:nvPr/>
        </p:nvSpPr>
        <p:spPr>
          <a:xfrm>
            <a:off x="1149690" y="3554877"/>
            <a:ext cx="777239" cy="153310"/>
          </a:xfrm>
          <a:prstGeom prst="roundRect">
            <a:avLst>
              <a:gd name="adj" fmla="val 50000"/>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Rounded Rectangle 61"/>
          <p:cNvSpPr/>
          <p:nvPr/>
        </p:nvSpPr>
        <p:spPr>
          <a:xfrm>
            <a:off x="1149690" y="3341940"/>
            <a:ext cx="777239" cy="153310"/>
          </a:xfrm>
          <a:prstGeom prst="roundRect">
            <a:avLst>
              <a:gd name="adj" fmla="val 50000"/>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Rounded Rectangle 62"/>
          <p:cNvSpPr/>
          <p:nvPr/>
        </p:nvSpPr>
        <p:spPr>
          <a:xfrm>
            <a:off x="1149690" y="3128640"/>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Rounded Rectangle 78"/>
          <p:cNvSpPr/>
          <p:nvPr/>
        </p:nvSpPr>
        <p:spPr>
          <a:xfrm>
            <a:off x="1149690" y="2915702"/>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Rounded Rectangle 79"/>
          <p:cNvSpPr/>
          <p:nvPr/>
        </p:nvSpPr>
        <p:spPr>
          <a:xfrm>
            <a:off x="1149690" y="2707908"/>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Rounded Rectangle 80"/>
          <p:cNvSpPr/>
          <p:nvPr/>
        </p:nvSpPr>
        <p:spPr>
          <a:xfrm>
            <a:off x="1149690" y="2494971"/>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Rounded Rectangle 81"/>
          <p:cNvSpPr/>
          <p:nvPr/>
        </p:nvSpPr>
        <p:spPr>
          <a:xfrm>
            <a:off x="2236602" y="3975609"/>
            <a:ext cx="777239" cy="153310"/>
          </a:xfrm>
          <a:prstGeom prst="roundRect">
            <a:avLst>
              <a:gd name="adj" fmla="val 50000"/>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Rounded Rectangle 82"/>
          <p:cNvSpPr/>
          <p:nvPr/>
        </p:nvSpPr>
        <p:spPr>
          <a:xfrm>
            <a:off x="2236602" y="3762671"/>
            <a:ext cx="777239" cy="153310"/>
          </a:xfrm>
          <a:prstGeom prst="roundRect">
            <a:avLst>
              <a:gd name="adj" fmla="val 50000"/>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Rounded Rectangle 83"/>
          <p:cNvSpPr/>
          <p:nvPr/>
        </p:nvSpPr>
        <p:spPr>
          <a:xfrm>
            <a:off x="2236602" y="3554877"/>
            <a:ext cx="777239" cy="153310"/>
          </a:xfrm>
          <a:prstGeom prst="roundRect">
            <a:avLst>
              <a:gd name="adj" fmla="val 50000"/>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Rounded Rectangle 84"/>
          <p:cNvSpPr/>
          <p:nvPr/>
        </p:nvSpPr>
        <p:spPr>
          <a:xfrm>
            <a:off x="2236602" y="3341940"/>
            <a:ext cx="777239" cy="153310"/>
          </a:xfrm>
          <a:prstGeom prst="roundRect">
            <a:avLst>
              <a:gd name="adj" fmla="val 50000"/>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Rounded Rectangle 85"/>
          <p:cNvSpPr/>
          <p:nvPr/>
        </p:nvSpPr>
        <p:spPr>
          <a:xfrm>
            <a:off x="2236602" y="3128640"/>
            <a:ext cx="777239" cy="153310"/>
          </a:xfrm>
          <a:prstGeom prst="roundRect">
            <a:avLst>
              <a:gd name="adj" fmla="val 50000"/>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Rounded Rectangle 86"/>
          <p:cNvSpPr/>
          <p:nvPr/>
        </p:nvSpPr>
        <p:spPr>
          <a:xfrm>
            <a:off x="2236602" y="2915702"/>
            <a:ext cx="777239" cy="153310"/>
          </a:xfrm>
          <a:prstGeom prst="roundRect">
            <a:avLst>
              <a:gd name="adj" fmla="val 50000"/>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Rounded Rectangle 87"/>
          <p:cNvSpPr/>
          <p:nvPr/>
        </p:nvSpPr>
        <p:spPr>
          <a:xfrm>
            <a:off x="2236602" y="2707908"/>
            <a:ext cx="777239" cy="153310"/>
          </a:xfrm>
          <a:prstGeom prst="roundRect">
            <a:avLst>
              <a:gd name="adj" fmla="val 50000"/>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Rounded Rectangle 88"/>
          <p:cNvSpPr/>
          <p:nvPr/>
        </p:nvSpPr>
        <p:spPr>
          <a:xfrm>
            <a:off x="2236602" y="2494971"/>
            <a:ext cx="777239" cy="153310"/>
          </a:xfrm>
          <a:prstGeom prst="roundRect">
            <a:avLst>
              <a:gd name="adj" fmla="val 50000"/>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Rounded Rectangle 89"/>
          <p:cNvSpPr/>
          <p:nvPr/>
        </p:nvSpPr>
        <p:spPr>
          <a:xfrm>
            <a:off x="3357128" y="3975609"/>
            <a:ext cx="777239" cy="153310"/>
          </a:xfrm>
          <a:prstGeom prst="roundRect">
            <a:avLst>
              <a:gd name="adj" fmla="val 50000"/>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Rounded Rectangle 90"/>
          <p:cNvSpPr/>
          <p:nvPr/>
        </p:nvSpPr>
        <p:spPr>
          <a:xfrm>
            <a:off x="3357128" y="3762671"/>
            <a:ext cx="777239" cy="153310"/>
          </a:xfrm>
          <a:prstGeom prst="roundRect">
            <a:avLst>
              <a:gd name="adj" fmla="val 50000"/>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2" name="Rounded Rectangle 91"/>
          <p:cNvSpPr/>
          <p:nvPr/>
        </p:nvSpPr>
        <p:spPr>
          <a:xfrm>
            <a:off x="3357128" y="3554877"/>
            <a:ext cx="777239" cy="153310"/>
          </a:xfrm>
          <a:prstGeom prst="roundRect">
            <a:avLst>
              <a:gd name="adj" fmla="val 50000"/>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Rounded Rectangle 92"/>
          <p:cNvSpPr/>
          <p:nvPr/>
        </p:nvSpPr>
        <p:spPr>
          <a:xfrm>
            <a:off x="3357128" y="3341940"/>
            <a:ext cx="777239" cy="153310"/>
          </a:xfrm>
          <a:prstGeom prst="roundRect">
            <a:avLst>
              <a:gd name="adj" fmla="val 50000"/>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Rounded Rectangle 93"/>
          <p:cNvSpPr/>
          <p:nvPr/>
        </p:nvSpPr>
        <p:spPr>
          <a:xfrm>
            <a:off x="3357128" y="3128640"/>
            <a:ext cx="777239" cy="153310"/>
          </a:xfrm>
          <a:prstGeom prst="roundRect">
            <a:avLst>
              <a:gd name="adj" fmla="val 50000"/>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Rounded Rectangle 94"/>
          <p:cNvSpPr/>
          <p:nvPr/>
        </p:nvSpPr>
        <p:spPr>
          <a:xfrm>
            <a:off x="3357128" y="2915702"/>
            <a:ext cx="777239" cy="153310"/>
          </a:xfrm>
          <a:prstGeom prst="roundRect">
            <a:avLst>
              <a:gd name="adj" fmla="val 50000"/>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Rounded Rectangle 95"/>
          <p:cNvSpPr/>
          <p:nvPr/>
        </p:nvSpPr>
        <p:spPr>
          <a:xfrm>
            <a:off x="3357128" y="2707908"/>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Rounded Rectangle 96"/>
          <p:cNvSpPr/>
          <p:nvPr/>
        </p:nvSpPr>
        <p:spPr>
          <a:xfrm>
            <a:off x="3357128" y="2494971"/>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Rectangle 2"/>
          <p:cNvSpPr/>
          <p:nvPr/>
        </p:nvSpPr>
        <p:spPr>
          <a:xfrm>
            <a:off x="3388549" y="1767734"/>
            <a:ext cx="702960" cy="153247"/>
          </a:xfrm>
          <a:prstGeom prst="rect">
            <a:avLst/>
          </a:prstGeom>
        </p:spPr>
        <p:txBody>
          <a:bodyPr wrap="square" lIns="0" tIns="0" rIns="0" bIns="0">
            <a:spAutoFit/>
          </a:bodyPr>
          <a:lstStyle/>
          <a:p>
            <a:pPr algn="ctr">
              <a:spcBef>
                <a:spcPts val="0"/>
              </a:spcBef>
              <a:spcAft>
                <a:spcPts val="0"/>
              </a:spcAft>
            </a:pPr>
            <a:r>
              <a:rPr lang="zh-CN" altLang="en-US" sz="996"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sz="996"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Rounded Rectangle 97"/>
          <p:cNvSpPr/>
          <p:nvPr/>
        </p:nvSpPr>
        <p:spPr>
          <a:xfrm>
            <a:off x="1149690" y="2279835"/>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Rounded Rectangle 98"/>
          <p:cNvSpPr/>
          <p:nvPr/>
        </p:nvSpPr>
        <p:spPr>
          <a:xfrm>
            <a:off x="2236602" y="2279835"/>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Rounded Rectangle 99"/>
          <p:cNvSpPr/>
          <p:nvPr/>
        </p:nvSpPr>
        <p:spPr>
          <a:xfrm>
            <a:off x="3357128" y="2279835"/>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Rectangle 100"/>
          <p:cNvSpPr/>
          <p:nvPr/>
        </p:nvSpPr>
        <p:spPr>
          <a:xfrm>
            <a:off x="2271954" y="1767734"/>
            <a:ext cx="702960" cy="153247"/>
          </a:xfrm>
          <a:prstGeom prst="rect">
            <a:avLst/>
          </a:prstGeom>
        </p:spPr>
        <p:txBody>
          <a:bodyPr wrap="square" lIns="0" tIns="0" rIns="0" bIns="0">
            <a:spAutoFit/>
          </a:bodyPr>
          <a:lstStyle/>
          <a:p>
            <a:pPr algn="ctr">
              <a:spcBef>
                <a:spcPts val="0"/>
              </a:spcBef>
              <a:spcAft>
                <a:spcPts val="0"/>
              </a:spcAft>
            </a:pPr>
            <a:r>
              <a:rPr lang="zh-CN" altLang="en-US" sz="996"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sz="996"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Rectangle 101"/>
          <p:cNvSpPr/>
          <p:nvPr/>
        </p:nvSpPr>
        <p:spPr>
          <a:xfrm>
            <a:off x="1188199" y="1767734"/>
            <a:ext cx="702960" cy="153247"/>
          </a:xfrm>
          <a:prstGeom prst="rect">
            <a:avLst/>
          </a:prstGeom>
        </p:spPr>
        <p:txBody>
          <a:bodyPr wrap="square" lIns="0" tIns="0" rIns="0" bIns="0">
            <a:spAutoFit/>
          </a:bodyPr>
          <a:lstStyle/>
          <a:p>
            <a:pPr algn="ctr">
              <a:spcBef>
                <a:spcPts val="0"/>
              </a:spcBef>
              <a:spcAft>
                <a:spcPts val="0"/>
              </a:spcAft>
            </a:pPr>
            <a:r>
              <a:rPr lang="zh-CN" altLang="en-US" sz="996"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sz="996"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Rounded Rectangle 102"/>
          <p:cNvSpPr/>
          <p:nvPr/>
        </p:nvSpPr>
        <p:spPr>
          <a:xfrm>
            <a:off x="1149690" y="2068809"/>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Rounded Rectangle 103"/>
          <p:cNvSpPr/>
          <p:nvPr/>
        </p:nvSpPr>
        <p:spPr>
          <a:xfrm>
            <a:off x="2236602" y="2068809"/>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Rounded Rectangle 104"/>
          <p:cNvSpPr/>
          <p:nvPr/>
        </p:nvSpPr>
        <p:spPr>
          <a:xfrm>
            <a:off x="3357128" y="2068809"/>
            <a:ext cx="777239" cy="153310"/>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ts val="0"/>
              </a:spcBef>
              <a:spcAft>
                <a:spcPts val="0"/>
              </a:spcAft>
            </a:pPr>
            <a:endParaRPr lang="en-US" sz="56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9" name="Oval 108"/>
          <p:cNvSpPr>
            <a:spLocks noChangeAspect="1"/>
          </p:cNvSpPr>
          <p:nvPr/>
        </p:nvSpPr>
        <p:spPr>
          <a:xfrm>
            <a:off x="4883132" y="2910457"/>
            <a:ext cx="411458" cy="411529"/>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spcBef>
                <a:spcPts val="0"/>
              </a:spcBef>
              <a:spcAft>
                <a:spcPts val="0"/>
              </a:spcAft>
            </a:pPr>
            <a:r>
              <a:rPr lang="en-AU" sz="996"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01</a:t>
            </a:r>
            <a:endParaRPr lang="en-US" sz="996"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 name="TextBox 109"/>
          <p:cNvSpPr txBox="1"/>
          <p:nvPr/>
        </p:nvSpPr>
        <p:spPr>
          <a:xfrm>
            <a:off x="5372277" y="2891393"/>
            <a:ext cx="437544" cy="183896"/>
          </a:xfrm>
          <a:prstGeom prst="rect">
            <a:avLst/>
          </a:prstGeom>
          <a:noFill/>
        </p:spPr>
        <p:txBody>
          <a:bodyPr wrap="none" lIns="0" tIns="0" rIns="0" bIns="0" rtlCol="0">
            <a:spAutoFit/>
          </a:bodyPr>
          <a:lstStyle/>
          <a:p>
            <a:pPr algn="just">
              <a:lnSpc>
                <a:spcPct val="120000"/>
              </a:lnSpc>
              <a:spcBef>
                <a:spcPts val="0"/>
              </a:spcBef>
              <a:spcAft>
                <a:spcPts val="0"/>
              </a:spcAft>
            </a:pPr>
            <a:r>
              <a:rPr lang="en-US" sz="996"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1.908 K</a:t>
            </a:r>
          </a:p>
        </p:txBody>
      </p:sp>
      <p:sp>
        <p:nvSpPr>
          <p:cNvPr id="112" name="Oval 111"/>
          <p:cNvSpPr>
            <a:spLocks noChangeAspect="1"/>
          </p:cNvSpPr>
          <p:nvPr/>
        </p:nvSpPr>
        <p:spPr>
          <a:xfrm>
            <a:off x="6612760" y="2910457"/>
            <a:ext cx="411458" cy="411529"/>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spcBef>
                <a:spcPts val="0"/>
              </a:spcBef>
              <a:spcAft>
                <a:spcPts val="0"/>
              </a:spcAft>
            </a:pPr>
            <a:r>
              <a:rPr lang="en-AU" sz="996"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02</a:t>
            </a:r>
            <a:endParaRPr lang="en-US" sz="996"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 name="TextBox 112"/>
          <p:cNvSpPr txBox="1"/>
          <p:nvPr/>
        </p:nvSpPr>
        <p:spPr>
          <a:xfrm>
            <a:off x="7109314" y="2891393"/>
            <a:ext cx="437544" cy="183896"/>
          </a:xfrm>
          <a:prstGeom prst="rect">
            <a:avLst/>
          </a:prstGeom>
          <a:noFill/>
        </p:spPr>
        <p:txBody>
          <a:bodyPr wrap="none" lIns="0" tIns="0" rIns="0" bIns="0" rtlCol="0">
            <a:spAutoFit/>
          </a:bodyPr>
          <a:lstStyle/>
          <a:p>
            <a:pPr algn="just">
              <a:lnSpc>
                <a:spcPct val="120000"/>
              </a:lnSpc>
              <a:spcBef>
                <a:spcPts val="0"/>
              </a:spcBef>
              <a:spcAft>
                <a:spcPts val="0"/>
              </a:spcAft>
            </a:pPr>
            <a:r>
              <a:rPr lang="en-US" sz="996"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2.074 K</a:t>
            </a:r>
          </a:p>
        </p:txBody>
      </p:sp>
      <p:sp>
        <p:nvSpPr>
          <p:cNvPr id="114" name="Rectangle 113"/>
          <p:cNvSpPr/>
          <p:nvPr/>
        </p:nvSpPr>
        <p:spPr>
          <a:xfrm>
            <a:off x="5343236" y="3178042"/>
            <a:ext cx="581790" cy="183896"/>
          </a:xfrm>
          <a:prstGeom prst="rect">
            <a:avLst/>
          </a:prstGeom>
        </p:spPr>
        <p:txBody>
          <a:bodyPr wrap="none" lIns="0" tIns="0" rIns="0" bIns="0">
            <a:spAutoFit/>
          </a:bodyPr>
          <a:lstStyle/>
          <a:p>
            <a:pPr algn="just">
              <a:lnSpc>
                <a:spcPct val="120000"/>
              </a:lnSpc>
              <a:spcBef>
                <a:spcPts val="0"/>
              </a:spcBef>
              <a:spcAft>
                <a:spcPts val="0"/>
              </a:spcAft>
            </a:pPr>
            <a:r>
              <a:rPr lang="en-US" sz="996"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Male User</a:t>
            </a:r>
          </a:p>
        </p:txBody>
      </p:sp>
      <p:sp>
        <p:nvSpPr>
          <p:cNvPr id="115" name="Rectangle 114"/>
          <p:cNvSpPr/>
          <p:nvPr/>
        </p:nvSpPr>
        <p:spPr>
          <a:xfrm>
            <a:off x="7035386" y="3170076"/>
            <a:ext cx="730842" cy="183896"/>
          </a:xfrm>
          <a:prstGeom prst="rect">
            <a:avLst/>
          </a:prstGeom>
        </p:spPr>
        <p:txBody>
          <a:bodyPr wrap="none" lIns="0" tIns="0" rIns="0" bIns="0">
            <a:spAutoFit/>
          </a:bodyPr>
          <a:lstStyle/>
          <a:p>
            <a:pPr algn="just">
              <a:lnSpc>
                <a:spcPct val="120000"/>
              </a:lnSpc>
              <a:spcBef>
                <a:spcPts val="0"/>
              </a:spcBef>
              <a:spcAft>
                <a:spcPts val="0"/>
              </a:spcAft>
            </a:pPr>
            <a:r>
              <a:rPr lang="en-US" sz="996"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Female User</a:t>
            </a:r>
          </a:p>
        </p:txBody>
      </p:sp>
      <p:sp>
        <p:nvSpPr>
          <p:cNvPr id="44" name="Text Placeholder 32"/>
          <p:cNvSpPr txBox="1">
            <a:spLocks/>
          </p:cNvSpPr>
          <p:nvPr/>
        </p:nvSpPr>
        <p:spPr>
          <a:xfrm>
            <a:off x="4903003" y="3483587"/>
            <a:ext cx="3250163" cy="420371"/>
          </a:xfrm>
          <a:prstGeom prst="rect">
            <a:avLst/>
          </a:prstGeom>
        </p:spPr>
        <p:txBody>
          <a:bodyPr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20000"/>
              </a:lnSpc>
              <a:spcBef>
                <a:spcPts val="0"/>
              </a:spcBef>
              <a:spcAft>
                <a:spcPts val="0"/>
              </a:spcAft>
              <a:buNone/>
            </a:pPr>
            <a:r>
              <a:rPr lang="en-US" altLang="zh-CN" sz="569"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a:t>
            </a:r>
            <a:r>
              <a:rPr lang="en-US" altLang="zh-CN" sz="569" dirty="0" err="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directly.Please</a:t>
            </a:r>
            <a:r>
              <a:rPr lang="en-US" altLang="zh-CN" sz="569"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replace text, click add relevant headline, modify the text content, also can copy your content to this </a:t>
            </a:r>
            <a:r>
              <a:rPr lang="en-US" altLang="zh-CN" sz="569" dirty="0" err="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directly.Please</a:t>
            </a:r>
            <a:r>
              <a:rPr lang="en-US" altLang="zh-CN" sz="569"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replace text, click add relevant headline, modify the text content, also can copy your content to this directly.</a:t>
            </a:r>
          </a:p>
        </p:txBody>
      </p:sp>
    </p:spTree>
    <p:extLst>
      <p:ext uri="{BB962C8B-B14F-4D97-AF65-F5344CB8AC3E}">
        <p14:creationId xmlns:p14="http://schemas.microsoft.com/office/powerpoint/2010/main" val="3811585615"/>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fade">
                                      <p:cBhvr>
                                        <p:cTn id="10" dur="500"/>
                                        <p:tgtEl>
                                          <p:spTgt spid="6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2"/>
                                        </p:tgtEl>
                                        <p:attrNameLst>
                                          <p:attrName>style.visibility</p:attrName>
                                        </p:attrNameLst>
                                      </p:cBhvr>
                                      <p:to>
                                        <p:strVal val="visible"/>
                                      </p:to>
                                    </p:set>
                                    <p:animEffect transition="in" filter="fade">
                                      <p:cBhvr>
                                        <p:cTn id="16" dur="500"/>
                                        <p:tgtEl>
                                          <p:spTgt spid="6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3"/>
                                        </p:tgtEl>
                                        <p:attrNameLst>
                                          <p:attrName>style.visibility</p:attrName>
                                        </p:attrNameLst>
                                      </p:cBhvr>
                                      <p:to>
                                        <p:strVal val="visible"/>
                                      </p:to>
                                    </p:set>
                                    <p:animEffect transition="in" filter="fade">
                                      <p:cBhvr>
                                        <p:cTn id="19" dur="500"/>
                                        <p:tgtEl>
                                          <p:spTgt spid="6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9"/>
                                        </p:tgtEl>
                                        <p:attrNameLst>
                                          <p:attrName>style.visibility</p:attrName>
                                        </p:attrNameLst>
                                      </p:cBhvr>
                                      <p:to>
                                        <p:strVal val="visible"/>
                                      </p:to>
                                    </p:set>
                                    <p:animEffect transition="in" filter="fade">
                                      <p:cBhvr>
                                        <p:cTn id="22" dur="500"/>
                                        <p:tgtEl>
                                          <p:spTgt spid="7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0"/>
                                        </p:tgtEl>
                                        <p:attrNameLst>
                                          <p:attrName>style.visibility</p:attrName>
                                        </p:attrNameLst>
                                      </p:cBhvr>
                                      <p:to>
                                        <p:strVal val="visible"/>
                                      </p:to>
                                    </p:set>
                                    <p:animEffect transition="in" filter="fade">
                                      <p:cBhvr>
                                        <p:cTn id="25" dur="500"/>
                                        <p:tgtEl>
                                          <p:spTgt spid="8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81"/>
                                        </p:tgtEl>
                                        <p:attrNameLst>
                                          <p:attrName>style.visibility</p:attrName>
                                        </p:attrNameLst>
                                      </p:cBhvr>
                                      <p:to>
                                        <p:strVal val="visible"/>
                                      </p:to>
                                    </p:set>
                                    <p:animEffect transition="in" filter="fade">
                                      <p:cBhvr>
                                        <p:cTn id="28" dur="500"/>
                                        <p:tgtEl>
                                          <p:spTgt spid="8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8"/>
                                        </p:tgtEl>
                                        <p:attrNameLst>
                                          <p:attrName>style.visibility</p:attrName>
                                        </p:attrNameLst>
                                      </p:cBhvr>
                                      <p:to>
                                        <p:strVal val="visible"/>
                                      </p:to>
                                    </p:set>
                                    <p:animEffect transition="in" filter="fade">
                                      <p:cBhvr>
                                        <p:cTn id="31" dur="500"/>
                                        <p:tgtEl>
                                          <p:spTgt spid="9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3"/>
                                        </p:tgtEl>
                                        <p:attrNameLst>
                                          <p:attrName>style.visibility</p:attrName>
                                        </p:attrNameLst>
                                      </p:cBhvr>
                                      <p:to>
                                        <p:strVal val="visible"/>
                                      </p:to>
                                    </p:set>
                                    <p:animEffect transition="in" filter="fade">
                                      <p:cBhvr>
                                        <p:cTn id="34" dur="500"/>
                                        <p:tgtEl>
                                          <p:spTgt spid="103"/>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102"/>
                                        </p:tgtEl>
                                        <p:attrNameLst>
                                          <p:attrName>style.visibility</p:attrName>
                                        </p:attrNameLst>
                                      </p:cBhvr>
                                      <p:to>
                                        <p:strVal val="visible"/>
                                      </p:to>
                                    </p:set>
                                    <p:animEffect transition="in" filter="wipe(down)">
                                      <p:cBhvr>
                                        <p:cTn id="39" dur="500"/>
                                        <p:tgtEl>
                                          <p:spTgt spid="102"/>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82"/>
                                        </p:tgtEl>
                                        <p:attrNameLst>
                                          <p:attrName>style.visibility</p:attrName>
                                        </p:attrNameLst>
                                      </p:cBhvr>
                                      <p:to>
                                        <p:strVal val="visible"/>
                                      </p:to>
                                    </p:set>
                                    <p:animEffect transition="in" filter="fade">
                                      <p:cBhvr>
                                        <p:cTn id="44" dur="500"/>
                                        <p:tgtEl>
                                          <p:spTgt spid="8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83"/>
                                        </p:tgtEl>
                                        <p:attrNameLst>
                                          <p:attrName>style.visibility</p:attrName>
                                        </p:attrNameLst>
                                      </p:cBhvr>
                                      <p:to>
                                        <p:strVal val="visible"/>
                                      </p:to>
                                    </p:set>
                                    <p:animEffect transition="in" filter="fade">
                                      <p:cBhvr>
                                        <p:cTn id="47" dur="500"/>
                                        <p:tgtEl>
                                          <p:spTgt spid="83"/>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4"/>
                                        </p:tgtEl>
                                        <p:attrNameLst>
                                          <p:attrName>style.visibility</p:attrName>
                                        </p:attrNameLst>
                                      </p:cBhvr>
                                      <p:to>
                                        <p:strVal val="visible"/>
                                      </p:to>
                                    </p:set>
                                    <p:animEffect transition="in" filter="fade">
                                      <p:cBhvr>
                                        <p:cTn id="50" dur="500"/>
                                        <p:tgtEl>
                                          <p:spTgt spid="8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5"/>
                                        </p:tgtEl>
                                        <p:attrNameLst>
                                          <p:attrName>style.visibility</p:attrName>
                                        </p:attrNameLst>
                                      </p:cBhvr>
                                      <p:to>
                                        <p:strVal val="visible"/>
                                      </p:to>
                                    </p:set>
                                    <p:animEffect transition="in" filter="fade">
                                      <p:cBhvr>
                                        <p:cTn id="53" dur="500"/>
                                        <p:tgtEl>
                                          <p:spTgt spid="8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fade">
                                      <p:cBhvr>
                                        <p:cTn id="56" dur="500"/>
                                        <p:tgtEl>
                                          <p:spTgt spid="8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7"/>
                                        </p:tgtEl>
                                        <p:attrNameLst>
                                          <p:attrName>style.visibility</p:attrName>
                                        </p:attrNameLst>
                                      </p:cBhvr>
                                      <p:to>
                                        <p:strVal val="visible"/>
                                      </p:to>
                                    </p:set>
                                    <p:animEffect transition="in" filter="fade">
                                      <p:cBhvr>
                                        <p:cTn id="59" dur="500"/>
                                        <p:tgtEl>
                                          <p:spTgt spid="87"/>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8"/>
                                        </p:tgtEl>
                                        <p:attrNameLst>
                                          <p:attrName>style.visibility</p:attrName>
                                        </p:attrNameLst>
                                      </p:cBhvr>
                                      <p:to>
                                        <p:strVal val="visible"/>
                                      </p:to>
                                    </p:set>
                                    <p:animEffect transition="in" filter="fade">
                                      <p:cBhvr>
                                        <p:cTn id="62" dur="500"/>
                                        <p:tgtEl>
                                          <p:spTgt spid="8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89"/>
                                        </p:tgtEl>
                                        <p:attrNameLst>
                                          <p:attrName>style.visibility</p:attrName>
                                        </p:attrNameLst>
                                      </p:cBhvr>
                                      <p:to>
                                        <p:strVal val="visible"/>
                                      </p:to>
                                    </p:set>
                                    <p:animEffect transition="in" filter="fade">
                                      <p:cBhvr>
                                        <p:cTn id="65" dur="500"/>
                                        <p:tgtEl>
                                          <p:spTgt spid="89"/>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99"/>
                                        </p:tgtEl>
                                        <p:attrNameLst>
                                          <p:attrName>style.visibility</p:attrName>
                                        </p:attrNameLst>
                                      </p:cBhvr>
                                      <p:to>
                                        <p:strVal val="visible"/>
                                      </p:to>
                                    </p:set>
                                    <p:animEffect transition="in" filter="fade">
                                      <p:cBhvr>
                                        <p:cTn id="68" dur="500"/>
                                        <p:tgtEl>
                                          <p:spTgt spid="99"/>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04"/>
                                        </p:tgtEl>
                                        <p:attrNameLst>
                                          <p:attrName>style.visibility</p:attrName>
                                        </p:attrNameLst>
                                      </p:cBhvr>
                                      <p:to>
                                        <p:strVal val="visible"/>
                                      </p:to>
                                    </p:set>
                                    <p:animEffect transition="in" filter="fade">
                                      <p:cBhvr>
                                        <p:cTn id="71" dur="500"/>
                                        <p:tgtEl>
                                          <p:spTgt spid="104"/>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4" fill="hold" grpId="0" nodeType="clickEffect">
                                  <p:stCondLst>
                                    <p:cond delay="0"/>
                                  </p:stCondLst>
                                  <p:childTnLst>
                                    <p:set>
                                      <p:cBhvr>
                                        <p:cTn id="75" dur="1" fill="hold">
                                          <p:stCondLst>
                                            <p:cond delay="0"/>
                                          </p:stCondLst>
                                        </p:cTn>
                                        <p:tgtEl>
                                          <p:spTgt spid="101"/>
                                        </p:tgtEl>
                                        <p:attrNameLst>
                                          <p:attrName>style.visibility</p:attrName>
                                        </p:attrNameLst>
                                      </p:cBhvr>
                                      <p:to>
                                        <p:strVal val="visible"/>
                                      </p:to>
                                    </p:set>
                                    <p:animEffect transition="in" filter="wipe(down)">
                                      <p:cBhvr>
                                        <p:cTn id="76" dur="500"/>
                                        <p:tgtEl>
                                          <p:spTgt spid="101"/>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90"/>
                                        </p:tgtEl>
                                        <p:attrNameLst>
                                          <p:attrName>style.visibility</p:attrName>
                                        </p:attrNameLst>
                                      </p:cBhvr>
                                      <p:to>
                                        <p:strVal val="visible"/>
                                      </p:to>
                                    </p:set>
                                    <p:animEffect transition="in" filter="fade">
                                      <p:cBhvr>
                                        <p:cTn id="81" dur="500"/>
                                        <p:tgtEl>
                                          <p:spTgt spid="90"/>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91"/>
                                        </p:tgtEl>
                                        <p:attrNameLst>
                                          <p:attrName>style.visibility</p:attrName>
                                        </p:attrNameLst>
                                      </p:cBhvr>
                                      <p:to>
                                        <p:strVal val="visible"/>
                                      </p:to>
                                    </p:set>
                                    <p:animEffect transition="in" filter="fade">
                                      <p:cBhvr>
                                        <p:cTn id="84" dur="500"/>
                                        <p:tgtEl>
                                          <p:spTgt spid="91"/>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92"/>
                                        </p:tgtEl>
                                        <p:attrNameLst>
                                          <p:attrName>style.visibility</p:attrName>
                                        </p:attrNameLst>
                                      </p:cBhvr>
                                      <p:to>
                                        <p:strVal val="visible"/>
                                      </p:to>
                                    </p:set>
                                    <p:animEffect transition="in" filter="fade">
                                      <p:cBhvr>
                                        <p:cTn id="87" dur="500"/>
                                        <p:tgtEl>
                                          <p:spTgt spid="92"/>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93"/>
                                        </p:tgtEl>
                                        <p:attrNameLst>
                                          <p:attrName>style.visibility</p:attrName>
                                        </p:attrNameLst>
                                      </p:cBhvr>
                                      <p:to>
                                        <p:strVal val="visible"/>
                                      </p:to>
                                    </p:set>
                                    <p:animEffect transition="in" filter="fade">
                                      <p:cBhvr>
                                        <p:cTn id="90" dur="500"/>
                                        <p:tgtEl>
                                          <p:spTgt spid="9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94"/>
                                        </p:tgtEl>
                                        <p:attrNameLst>
                                          <p:attrName>style.visibility</p:attrName>
                                        </p:attrNameLst>
                                      </p:cBhvr>
                                      <p:to>
                                        <p:strVal val="visible"/>
                                      </p:to>
                                    </p:set>
                                    <p:animEffect transition="in" filter="fade">
                                      <p:cBhvr>
                                        <p:cTn id="93" dur="500"/>
                                        <p:tgtEl>
                                          <p:spTgt spid="94"/>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95"/>
                                        </p:tgtEl>
                                        <p:attrNameLst>
                                          <p:attrName>style.visibility</p:attrName>
                                        </p:attrNameLst>
                                      </p:cBhvr>
                                      <p:to>
                                        <p:strVal val="visible"/>
                                      </p:to>
                                    </p:set>
                                    <p:animEffect transition="in" filter="fade">
                                      <p:cBhvr>
                                        <p:cTn id="96" dur="500"/>
                                        <p:tgtEl>
                                          <p:spTgt spid="95"/>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96"/>
                                        </p:tgtEl>
                                        <p:attrNameLst>
                                          <p:attrName>style.visibility</p:attrName>
                                        </p:attrNameLst>
                                      </p:cBhvr>
                                      <p:to>
                                        <p:strVal val="visible"/>
                                      </p:to>
                                    </p:set>
                                    <p:animEffect transition="in" filter="fade">
                                      <p:cBhvr>
                                        <p:cTn id="99" dur="500"/>
                                        <p:tgtEl>
                                          <p:spTgt spid="96"/>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97"/>
                                        </p:tgtEl>
                                        <p:attrNameLst>
                                          <p:attrName>style.visibility</p:attrName>
                                        </p:attrNameLst>
                                      </p:cBhvr>
                                      <p:to>
                                        <p:strVal val="visible"/>
                                      </p:to>
                                    </p:set>
                                    <p:animEffect transition="in" filter="fade">
                                      <p:cBhvr>
                                        <p:cTn id="102" dur="500"/>
                                        <p:tgtEl>
                                          <p:spTgt spid="97"/>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100"/>
                                        </p:tgtEl>
                                        <p:attrNameLst>
                                          <p:attrName>style.visibility</p:attrName>
                                        </p:attrNameLst>
                                      </p:cBhvr>
                                      <p:to>
                                        <p:strVal val="visible"/>
                                      </p:to>
                                    </p:set>
                                    <p:animEffect transition="in" filter="fade">
                                      <p:cBhvr>
                                        <p:cTn id="105" dur="500"/>
                                        <p:tgtEl>
                                          <p:spTgt spid="100"/>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05"/>
                                        </p:tgtEl>
                                        <p:attrNameLst>
                                          <p:attrName>style.visibility</p:attrName>
                                        </p:attrNameLst>
                                      </p:cBhvr>
                                      <p:to>
                                        <p:strVal val="visible"/>
                                      </p:to>
                                    </p:set>
                                    <p:animEffect transition="in" filter="fade">
                                      <p:cBhvr>
                                        <p:cTn id="108" dur="500"/>
                                        <p:tgtEl>
                                          <p:spTgt spid="105"/>
                                        </p:tgtEl>
                                      </p:cBhvr>
                                    </p:animEffect>
                                  </p:childTnLst>
                                </p:cTn>
                              </p:par>
                            </p:childTnLst>
                          </p:cTn>
                        </p:par>
                      </p:childTnLst>
                    </p:cTn>
                  </p:par>
                  <p:par>
                    <p:cTn id="109" fill="hold">
                      <p:stCondLst>
                        <p:cond delay="indefinite"/>
                      </p:stCondLst>
                      <p:childTnLst>
                        <p:par>
                          <p:cTn id="110" fill="hold">
                            <p:stCondLst>
                              <p:cond delay="0"/>
                            </p:stCondLst>
                            <p:childTnLst>
                              <p:par>
                                <p:cTn id="111" presetID="22" presetClass="entr" presetSubtype="4" fill="hold" grpId="0" nodeType="clickEffect">
                                  <p:stCondLst>
                                    <p:cond delay="0"/>
                                  </p:stCondLst>
                                  <p:childTnLst>
                                    <p:set>
                                      <p:cBhvr>
                                        <p:cTn id="112" dur="1" fill="hold">
                                          <p:stCondLst>
                                            <p:cond delay="0"/>
                                          </p:stCondLst>
                                        </p:cTn>
                                        <p:tgtEl>
                                          <p:spTgt spid="3"/>
                                        </p:tgtEl>
                                        <p:attrNameLst>
                                          <p:attrName>style.visibility</p:attrName>
                                        </p:attrNameLst>
                                      </p:cBhvr>
                                      <p:to>
                                        <p:strVal val="visible"/>
                                      </p:to>
                                    </p:set>
                                    <p:animEffect transition="in" filter="wipe(down)">
                                      <p:cBhvr>
                                        <p:cTn id="113" dur="500"/>
                                        <p:tgtEl>
                                          <p:spTgt spid="3"/>
                                        </p:tgtEl>
                                      </p:cBhvr>
                                    </p:animEffect>
                                  </p:childTnLst>
                                </p:cTn>
                              </p:par>
                            </p:childTnLst>
                          </p:cTn>
                        </p:par>
                      </p:childTnLst>
                    </p:cTn>
                  </p:par>
                  <p:par>
                    <p:cTn id="114" fill="hold">
                      <p:stCondLst>
                        <p:cond delay="indefinite"/>
                      </p:stCondLst>
                      <p:childTnLst>
                        <p:par>
                          <p:cTn id="115" fill="hold">
                            <p:stCondLst>
                              <p:cond delay="0"/>
                            </p:stCondLst>
                            <p:childTnLst>
                              <p:par>
                                <p:cTn id="116" presetID="22" presetClass="entr" presetSubtype="4" fill="hold" grpId="0" nodeType="clickEffect">
                                  <p:stCondLst>
                                    <p:cond delay="0"/>
                                  </p:stCondLst>
                                  <p:childTnLst>
                                    <p:set>
                                      <p:cBhvr>
                                        <p:cTn id="117" dur="1" fill="hold">
                                          <p:stCondLst>
                                            <p:cond delay="0"/>
                                          </p:stCondLst>
                                        </p:cTn>
                                        <p:tgtEl>
                                          <p:spTgt spid="28"/>
                                        </p:tgtEl>
                                        <p:attrNameLst>
                                          <p:attrName>style.visibility</p:attrName>
                                        </p:attrNameLst>
                                      </p:cBhvr>
                                      <p:to>
                                        <p:strVal val="visible"/>
                                      </p:to>
                                    </p:set>
                                    <p:animEffect transition="in" filter="wipe(down)">
                                      <p:cBhvr>
                                        <p:cTn id="118" dur="500"/>
                                        <p:tgtEl>
                                          <p:spTgt spid="28"/>
                                        </p:tgtEl>
                                      </p:cBhvr>
                                    </p:animEffect>
                                  </p:childTnLst>
                                </p:cTn>
                              </p:par>
                              <p:par>
                                <p:cTn id="119" presetID="22" presetClass="entr" presetSubtype="4" fill="hold" grpId="0" nodeType="withEffect">
                                  <p:stCondLst>
                                    <p:cond delay="0"/>
                                  </p:stCondLst>
                                  <p:childTnLst>
                                    <p:set>
                                      <p:cBhvr>
                                        <p:cTn id="120" dur="1" fill="hold">
                                          <p:stCondLst>
                                            <p:cond delay="0"/>
                                          </p:stCondLst>
                                        </p:cTn>
                                        <p:tgtEl>
                                          <p:spTgt spid="27"/>
                                        </p:tgtEl>
                                        <p:attrNameLst>
                                          <p:attrName>style.visibility</p:attrName>
                                        </p:attrNameLst>
                                      </p:cBhvr>
                                      <p:to>
                                        <p:strVal val="visible"/>
                                      </p:to>
                                    </p:set>
                                    <p:animEffect transition="in" filter="wipe(down)">
                                      <p:cBhvr>
                                        <p:cTn id="121" dur="500"/>
                                        <p:tgtEl>
                                          <p:spTgt spid="27"/>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110"/>
                                        </p:tgtEl>
                                        <p:attrNameLst>
                                          <p:attrName>style.visibility</p:attrName>
                                        </p:attrNameLst>
                                      </p:cBhvr>
                                      <p:to>
                                        <p:strVal val="visible"/>
                                      </p:to>
                                    </p:set>
                                    <p:animEffect transition="in" filter="fade">
                                      <p:cBhvr>
                                        <p:cTn id="126" dur="500"/>
                                        <p:tgtEl>
                                          <p:spTgt spid="110"/>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114"/>
                                        </p:tgtEl>
                                        <p:attrNameLst>
                                          <p:attrName>style.visibility</p:attrName>
                                        </p:attrNameLst>
                                      </p:cBhvr>
                                      <p:to>
                                        <p:strVal val="visible"/>
                                      </p:to>
                                    </p:set>
                                    <p:animEffect transition="in" filter="fade">
                                      <p:cBhvr>
                                        <p:cTn id="129" dur="500"/>
                                        <p:tgtEl>
                                          <p:spTgt spid="11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109"/>
                                        </p:tgtEl>
                                        <p:attrNameLst>
                                          <p:attrName>style.visibility</p:attrName>
                                        </p:attrNameLst>
                                      </p:cBhvr>
                                      <p:to>
                                        <p:strVal val="visible"/>
                                      </p:to>
                                    </p:set>
                                    <p:animEffect transition="in" filter="fade">
                                      <p:cBhvr>
                                        <p:cTn id="132" dur="500"/>
                                        <p:tgtEl>
                                          <p:spTgt spid="109"/>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grpId="0" nodeType="clickEffect">
                                  <p:stCondLst>
                                    <p:cond delay="0"/>
                                  </p:stCondLst>
                                  <p:childTnLst>
                                    <p:set>
                                      <p:cBhvr>
                                        <p:cTn id="136" dur="1" fill="hold">
                                          <p:stCondLst>
                                            <p:cond delay="0"/>
                                          </p:stCondLst>
                                        </p:cTn>
                                        <p:tgtEl>
                                          <p:spTgt spid="112"/>
                                        </p:tgtEl>
                                        <p:attrNameLst>
                                          <p:attrName>style.visibility</p:attrName>
                                        </p:attrNameLst>
                                      </p:cBhvr>
                                      <p:to>
                                        <p:strVal val="visible"/>
                                      </p:to>
                                    </p:set>
                                    <p:animEffect transition="in" filter="fade">
                                      <p:cBhvr>
                                        <p:cTn id="137" dur="500"/>
                                        <p:tgtEl>
                                          <p:spTgt spid="112"/>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113"/>
                                        </p:tgtEl>
                                        <p:attrNameLst>
                                          <p:attrName>style.visibility</p:attrName>
                                        </p:attrNameLst>
                                      </p:cBhvr>
                                      <p:to>
                                        <p:strVal val="visible"/>
                                      </p:to>
                                    </p:set>
                                    <p:animEffect transition="in" filter="fade">
                                      <p:cBhvr>
                                        <p:cTn id="140" dur="500"/>
                                        <p:tgtEl>
                                          <p:spTgt spid="113"/>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115"/>
                                        </p:tgtEl>
                                        <p:attrNameLst>
                                          <p:attrName>style.visibility</p:attrName>
                                        </p:attrNameLst>
                                      </p:cBhvr>
                                      <p:to>
                                        <p:strVal val="visible"/>
                                      </p:to>
                                    </p:set>
                                    <p:animEffect transition="in" filter="fade">
                                      <p:cBhvr>
                                        <p:cTn id="143" dur="500"/>
                                        <p:tgtEl>
                                          <p:spTgt spid="115"/>
                                        </p:tgtEl>
                                      </p:cBhvr>
                                    </p:animEffect>
                                  </p:childTnLst>
                                </p:cTn>
                              </p:par>
                              <p:par>
                                <p:cTn id="144" presetID="22" presetClass="entr" presetSubtype="4" fill="hold" grpId="0" nodeType="withEffect">
                                  <p:stCondLst>
                                    <p:cond delay="0"/>
                                  </p:stCondLst>
                                  <p:childTnLst>
                                    <p:set>
                                      <p:cBhvr>
                                        <p:cTn id="145" dur="1" fill="hold">
                                          <p:stCondLst>
                                            <p:cond delay="0"/>
                                          </p:stCondLst>
                                        </p:cTn>
                                        <p:tgtEl>
                                          <p:spTgt spid="44"/>
                                        </p:tgtEl>
                                        <p:attrNameLst>
                                          <p:attrName>style.visibility</p:attrName>
                                        </p:attrNameLst>
                                      </p:cBhvr>
                                      <p:to>
                                        <p:strVal val="visible"/>
                                      </p:to>
                                    </p:set>
                                    <p:animEffect transition="in" filter="wipe(down)">
                                      <p:cBhvr>
                                        <p:cTn id="146"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7" grpId="0"/>
      <p:bldP spid="28" grpId="0"/>
      <p:bldP spid="60" grpId="0" animBg="1"/>
      <p:bldP spid="61" grpId="0" animBg="1"/>
      <p:bldP spid="62" grpId="0" animBg="1"/>
      <p:bldP spid="63"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3" grpId="0"/>
      <p:bldP spid="98" grpId="0" animBg="1"/>
      <p:bldP spid="99" grpId="0" animBg="1"/>
      <p:bldP spid="100" grpId="0" animBg="1"/>
      <p:bldP spid="101" grpId="0"/>
      <p:bldP spid="102" grpId="0"/>
      <p:bldP spid="103" grpId="0" animBg="1"/>
      <p:bldP spid="104" grpId="0" animBg="1"/>
      <p:bldP spid="105" grpId="0" animBg="1"/>
      <p:bldP spid="109" grpId="0" animBg="1"/>
      <p:bldP spid="110" grpId="0"/>
      <p:bldP spid="112" grpId="0" animBg="1"/>
      <p:bldP spid="113" grpId="0"/>
      <p:bldP spid="114" grpId="0"/>
      <p:bldP spid="115" grpId="0"/>
      <p:bldP spid="4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5"/>
          <p:cNvSpPr>
            <a:spLocks noEditPoints="1"/>
          </p:cNvSpPr>
          <p:nvPr/>
        </p:nvSpPr>
        <p:spPr bwMode="auto">
          <a:xfrm>
            <a:off x="3925491" y="2548963"/>
            <a:ext cx="1271588" cy="1271980"/>
          </a:xfrm>
          <a:custGeom>
            <a:avLst/>
            <a:gdLst>
              <a:gd name="T0" fmla="*/ 315 w 636"/>
              <a:gd name="T1" fmla="*/ 634 h 636"/>
              <a:gd name="T2" fmla="*/ 352 w 636"/>
              <a:gd name="T3" fmla="*/ 634 h 636"/>
              <a:gd name="T4" fmla="*/ 256 w 636"/>
              <a:gd name="T5" fmla="*/ 626 h 636"/>
              <a:gd name="T6" fmla="*/ 390 w 636"/>
              <a:gd name="T7" fmla="*/ 624 h 636"/>
              <a:gd name="T8" fmla="*/ 218 w 636"/>
              <a:gd name="T9" fmla="*/ 620 h 636"/>
              <a:gd name="T10" fmla="*/ 407 w 636"/>
              <a:gd name="T11" fmla="*/ 622 h 636"/>
              <a:gd name="T12" fmla="*/ 200 w 636"/>
              <a:gd name="T13" fmla="*/ 613 h 636"/>
              <a:gd name="T14" fmla="*/ 200 w 636"/>
              <a:gd name="T15" fmla="*/ 613 h 636"/>
              <a:gd name="T16" fmla="*/ 446 w 636"/>
              <a:gd name="T17" fmla="*/ 609 h 636"/>
              <a:gd name="T18" fmla="*/ 166 w 636"/>
              <a:gd name="T19" fmla="*/ 593 h 636"/>
              <a:gd name="T20" fmla="*/ 497 w 636"/>
              <a:gd name="T21" fmla="*/ 579 h 636"/>
              <a:gd name="T22" fmla="*/ 116 w 636"/>
              <a:gd name="T23" fmla="*/ 561 h 636"/>
              <a:gd name="T24" fmla="*/ 510 w 636"/>
              <a:gd name="T25" fmla="*/ 567 h 636"/>
              <a:gd name="T26" fmla="*/ 102 w 636"/>
              <a:gd name="T27" fmla="*/ 551 h 636"/>
              <a:gd name="T28" fmla="*/ 540 w 636"/>
              <a:gd name="T29" fmla="*/ 545 h 636"/>
              <a:gd name="T30" fmla="*/ 540 w 636"/>
              <a:gd name="T31" fmla="*/ 545 h 636"/>
              <a:gd name="T32" fmla="*/ 78 w 636"/>
              <a:gd name="T33" fmla="*/ 523 h 636"/>
              <a:gd name="T34" fmla="*/ 579 w 636"/>
              <a:gd name="T35" fmla="*/ 500 h 636"/>
              <a:gd name="T36" fmla="*/ 45 w 636"/>
              <a:gd name="T37" fmla="*/ 473 h 636"/>
              <a:gd name="T38" fmla="*/ 596 w 636"/>
              <a:gd name="T39" fmla="*/ 465 h 636"/>
              <a:gd name="T40" fmla="*/ 25 w 636"/>
              <a:gd name="T41" fmla="*/ 440 h 636"/>
              <a:gd name="T42" fmla="*/ 606 w 636"/>
              <a:gd name="T43" fmla="*/ 450 h 636"/>
              <a:gd name="T44" fmla="*/ 20 w 636"/>
              <a:gd name="T45" fmla="*/ 424 h 636"/>
              <a:gd name="T46" fmla="*/ 20 w 636"/>
              <a:gd name="T47" fmla="*/ 424 h 636"/>
              <a:gd name="T48" fmla="*/ 622 w 636"/>
              <a:gd name="T49" fmla="*/ 413 h 636"/>
              <a:gd name="T50" fmla="*/ 11 w 636"/>
              <a:gd name="T51" fmla="*/ 384 h 636"/>
              <a:gd name="T52" fmla="*/ 633 w 636"/>
              <a:gd name="T53" fmla="*/ 355 h 636"/>
              <a:gd name="T54" fmla="*/ 2 w 636"/>
              <a:gd name="T55" fmla="*/ 325 h 636"/>
              <a:gd name="T56" fmla="*/ 632 w 636"/>
              <a:gd name="T57" fmla="*/ 337 h 636"/>
              <a:gd name="T58" fmla="*/ 634 w 636"/>
              <a:gd name="T59" fmla="*/ 339 h 636"/>
              <a:gd name="T60" fmla="*/ 4 w 636"/>
              <a:gd name="T61" fmla="*/ 308 h 636"/>
              <a:gd name="T62" fmla="*/ 634 w 636"/>
              <a:gd name="T63" fmla="*/ 279 h 636"/>
              <a:gd name="T64" fmla="*/ 10 w 636"/>
              <a:gd name="T65" fmla="*/ 249 h 636"/>
              <a:gd name="T66" fmla="*/ 620 w 636"/>
              <a:gd name="T67" fmla="*/ 221 h 636"/>
              <a:gd name="T68" fmla="*/ 12 w 636"/>
              <a:gd name="T69" fmla="*/ 231 h 636"/>
              <a:gd name="T70" fmla="*/ 612 w 636"/>
              <a:gd name="T71" fmla="*/ 205 h 636"/>
              <a:gd name="T72" fmla="*/ 27 w 636"/>
              <a:gd name="T73" fmla="*/ 197 h 636"/>
              <a:gd name="T74" fmla="*/ 27 w 636"/>
              <a:gd name="T75" fmla="*/ 197 h 636"/>
              <a:gd name="T76" fmla="*/ 599 w 636"/>
              <a:gd name="T77" fmla="*/ 171 h 636"/>
              <a:gd name="T78" fmla="*/ 55 w 636"/>
              <a:gd name="T79" fmla="*/ 145 h 636"/>
              <a:gd name="T80" fmla="*/ 568 w 636"/>
              <a:gd name="T81" fmla="*/ 120 h 636"/>
              <a:gd name="T82" fmla="*/ 76 w 636"/>
              <a:gd name="T83" fmla="*/ 112 h 636"/>
              <a:gd name="T84" fmla="*/ 539 w 636"/>
              <a:gd name="T85" fmla="*/ 94 h 636"/>
              <a:gd name="T86" fmla="*/ 89 w 636"/>
              <a:gd name="T87" fmla="*/ 100 h 636"/>
              <a:gd name="T88" fmla="*/ 526 w 636"/>
              <a:gd name="T89" fmla="*/ 81 h 636"/>
              <a:gd name="T90" fmla="*/ 526 w 636"/>
              <a:gd name="T91" fmla="*/ 81 h 636"/>
              <a:gd name="T92" fmla="*/ 119 w 636"/>
              <a:gd name="T93" fmla="*/ 74 h 636"/>
              <a:gd name="T94" fmla="*/ 497 w 636"/>
              <a:gd name="T95" fmla="*/ 54 h 636"/>
              <a:gd name="T96" fmla="*/ 168 w 636"/>
              <a:gd name="T97" fmla="*/ 40 h 636"/>
              <a:gd name="T98" fmla="*/ 444 w 636"/>
              <a:gd name="T99" fmla="*/ 27 h 636"/>
              <a:gd name="T100" fmla="*/ 182 w 636"/>
              <a:gd name="T101" fmla="*/ 30 h 636"/>
              <a:gd name="T102" fmla="*/ 427 w 636"/>
              <a:gd name="T103" fmla="*/ 22 h 636"/>
              <a:gd name="T104" fmla="*/ 219 w 636"/>
              <a:gd name="T105" fmla="*/ 19 h 636"/>
              <a:gd name="T106" fmla="*/ 219 w 636"/>
              <a:gd name="T107" fmla="*/ 19 h 636"/>
              <a:gd name="T108" fmla="*/ 392 w 636"/>
              <a:gd name="T109" fmla="*/ 10 h 636"/>
              <a:gd name="T110" fmla="*/ 276 w 636"/>
              <a:gd name="T111" fmla="*/ 6 h 636"/>
              <a:gd name="T112" fmla="*/ 333 w 636"/>
              <a:gd name="T113" fmla="*/ 0 h 636"/>
              <a:gd name="T114" fmla="*/ 314 w 636"/>
              <a:gd name="T115" fmla="*/ 0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6" h="636">
                <a:moveTo>
                  <a:pt x="313" y="636"/>
                </a:moveTo>
                <a:cubicBezTo>
                  <a:pt x="313" y="636"/>
                  <a:pt x="313" y="636"/>
                  <a:pt x="313" y="636"/>
                </a:cubicBezTo>
                <a:cubicBezTo>
                  <a:pt x="307" y="636"/>
                  <a:pt x="300" y="635"/>
                  <a:pt x="294" y="635"/>
                </a:cubicBezTo>
                <a:cubicBezTo>
                  <a:pt x="293" y="635"/>
                  <a:pt x="292" y="634"/>
                  <a:pt x="292" y="633"/>
                </a:cubicBezTo>
                <a:cubicBezTo>
                  <a:pt x="292" y="632"/>
                  <a:pt x="293" y="631"/>
                  <a:pt x="294" y="631"/>
                </a:cubicBezTo>
                <a:cubicBezTo>
                  <a:pt x="301" y="632"/>
                  <a:pt x="307" y="632"/>
                  <a:pt x="313" y="632"/>
                </a:cubicBezTo>
                <a:cubicBezTo>
                  <a:pt x="314" y="632"/>
                  <a:pt x="315" y="633"/>
                  <a:pt x="315" y="634"/>
                </a:cubicBezTo>
                <a:cubicBezTo>
                  <a:pt x="315" y="635"/>
                  <a:pt x="314" y="636"/>
                  <a:pt x="313" y="636"/>
                </a:cubicBezTo>
                <a:close/>
                <a:moveTo>
                  <a:pt x="333" y="636"/>
                </a:moveTo>
                <a:cubicBezTo>
                  <a:pt x="332" y="636"/>
                  <a:pt x="331" y="635"/>
                  <a:pt x="331" y="634"/>
                </a:cubicBezTo>
                <a:cubicBezTo>
                  <a:pt x="331" y="633"/>
                  <a:pt x="332" y="632"/>
                  <a:pt x="333" y="632"/>
                </a:cubicBezTo>
                <a:cubicBezTo>
                  <a:pt x="339" y="632"/>
                  <a:pt x="345" y="631"/>
                  <a:pt x="352" y="631"/>
                </a:cubicBezTo>
                <a:cubicBezTo>
                  <a:pt x="353" y="630"/>
                  <a:pt x="354" y="631"/>
                  <a:pt x="354" y="632"/>
                </a:cubicBezTo>
                <a:cubicBezTo>
                  <a:pt x="354" y="633"/>
                  <a:pt x="353" y="634"/>
                  <a:pt x="352" y="634"/>
                </a:cubicBezTo>
                <a:cubicBezTo>
                  <a:pt x="346" y="635"/>
                  <a:pt x="339" y="635"/>
                  <a:pt x="333" y="636"/>
                </a:cubicBezTo>
                <a:cubicBezTo>
                  <a:pt x="333" y="636"/>
                  <a:pt x="333" y="636"/>
                  <a:pt x="333" y="636"/>
                </a:cubicBezTo>
                <a:close/>
                <a:moveTo>
                  <a:pt x="275" y="633"/>
                </a:moveTo>
                <a:cubicBezTo>
                  <a:pt x="275" y="633"/>
                  <a:pt x="275" y="633"/>
                  <a:pt x="275" y="633"/>
                </a:cubicBezTo>
                <a:cubicBezTo>
                  <a:pt x="268" y="632"/>
                  <a:pt x="262" y="631"/>
                  <a:pt x="256" y="630"/>
                </a:cubicBezTo>
                <a:cubicBezTo>
                  <a:pt x="255" y="629"/>
                  <a:pt x="254" y="629"/>
                  <a:pt x="254" y="628"/>
                </a:cubicBezTo>
                <a:cubicBezTo>
                  <a:pt x="254" y="627"/>
                  <a:pt x="255" y="626"/>
                  <a:pt x="256" y="626"/>
                </a:cubicBezTo>
                <a:cubicBezTo>
                  <a:pt x="263" y="627"/>
                  <a:pt x="269" y="628"/>
                  <a:pt x="275" y="629"/>
                </a:cubicBezTo>
                <a:cubicBezTo>
                  <a:pt x="276" y="629"/>
                  <a:pt x="277" y="630"/>
                  <a:pt x="277" y="631"/>
                </a:cubicBezTo>
                <a:cubicBezTo>
                  <a:pt x="277" y="632"/>
                  <a:pt x="276" y="633"/>
                  <a:pt x="275" y="633"/>
                </a:cubicBezTo>
                <a:close/>
                <a:moveTo>
                  <a:pt x="371" y="631"/>
                </a:moveTo>
                <a:cubicBezTo>
                  <a:pt x="370" y="631"/>
                  <a:pt x="369" y="631"/>
                  <a:pt x="369" y="630"/>
                </a:cubicBezTo>
                <a:cubicBezTo>
                  <a:pt x="369" y="629"/>
                  <a:pt x="370" y="628"/>
                  <a:pt x="371" y="628"/>
                </a:cubicBezTo>
                <a:cubicBezTo>
                  <a:pt x="377" y="627"/>
                  <a:pt x="383" y="626"/>
                  <a:pt x="390" y="624"/>
                </a:cubicBezTo>
                <a:cubicBezTo>
                  <a:pt x="391" y="624"/>
                  <a:pt x="392" y="625"/>
                  <a:pt x="392" y="626"/>
                </a:cubicBezTo>
                <a:cubicBezTo>
                  <a:pt x="392" y="626"/>
                  <a:pt x="391" y="627"/>
                  <a:pt x="390" y="628"/>
                </a:cubicBezTo>
                <a:cubicBezTo>
                  <a:pt x="384" y="629"/>
                  <a:pt x="378" y="630"/>
                  <a:pt x="371" y="631"/>
                </a:cubicBezTo>
                <a:cubicBezTo>
                  <a:pt x="371" y="631"/>
                  <a:pt x="371" y="631"/>
                  <a:pt x="371" y="631"/>
                </a:cubicBezTo>
                <a:close/>
                <a:moveTo>
                  <a:pt x="237" y="625"/>
                </a:moveTo>
                <a:cubicBezTo>
                  <a:pt x="237" y="625"/>
                  <a:pt x="237" y="625"/>
                  <a:pt x="237" y="625"/>
                </a:cubicBezTo>
                <a:cubicBezTo>
                  <a:pt x="230" y="624"/>
                  <a:pt x="224" y="622"/>
                  <a:pt x="218" y="620"/>
                </a:cubicBezTo>
                <a:cubicBezTo>
                  <a:pt x="217" y="619"/>
                  <a:pt x="217" y="618"/>
                  <a:pt x="217" y="617"/>
                </a:cubicBezTo>
                <a:cubicBezTo>
                  <a:pt x="217" y="617"/>
                  <a:pt x="218" y="616"/>
                  <a:pt x="219" y="616"/>
                </a:cubicBezTo>
                <a:cubicBezTo>
                  <a:pt x="225" y="618"/>
                  <a:pt x="231" y="620"/>
                  <a:pt x="238" y="622"/>
                </a:cubicBezTo>
                <a:cubicBezTo>
                  <a:pt x="239" y="622"/>
                  <a:pt x="239" y="623"/>
                  <a:pt x="239" y="624"/>
                </a:cubicBezTo>
                <a:cubicBezTo>
                  <a:pt x="239" y="625"/>
                  <a:pt x="238" y="625"/>
                  <a:pt x="237" y="625"/>
                </a:cubicBezTo>
                <a:close/>
                <a:moveTo>
                  <a:pt x="409" y="623"/>
                </a:moveTo>
                <a:cubicBezTo>
                  <a:pt x="408" y="623"/>
                  <a:pt x="407" y="622"/>
                  <a:pt x="407" y="622"/>
                </a:cubicBezTo>
                <a:cubicBezTo>
                  <a:pt x="407" y="621"/>
                  <a:pt x="407" y="620"/>
                  <a:pt x="408" y="619"/>
                </a:cubicBezTo>
                <a:cubicBezTo>
                  <a:pt x="414" y="617"/>
                  <a:pt x="420" y="615"/>
                  <a:pt x="426" y="613"/>
                </a:cubicBezTo>
                <a:cubicBezTo>
                  <a:pt x="427" y="613"/>
                  <a:pt x="428" y="613"/>
                  <a:pt x="429" y="614"/>
                </a:cubicBezTo>
                <a:cubicBezTo>
                  <a:pt x="429" y="615"/>
                  <a:pt x="429" y="616"/>
                  <a:pt x="428" y="617"/>
                </a:cubicBezTo>
                <a:cubicBezTo>
                  <a:pt x="422" y="619"/>
                  <a:pt x="415" y="621"/>
                  <a:pt x="409" y="623"/>
                </a:cubicBezTo>
                <a:cubicBezTo>
                  <a:pt x="409" y="623"/>
                  <a:pt x="409" y="623"/>
                  <a:pt x="409" y="623"/>
                </a:cubicBezTo>
                <a:close/>
                <a:moveTo>
                  <a:pt x="200" y="613"/>
                </a:moveTo>
                <a:cubicBezTo>
                  <a:pt x="200" y="613"/>
                  <a:pt x="200" y="613"/>
                  <a:pt x="200" y="613"/>
                </a:cubicBezTo>
                <a:cubicBezTo>
                  <a:pt x="194" y="611"/>
                  <a:pt x="188" y="608"/>
                  <a:pt x="182" y="605"/>
                </a:cubicBezTo>
                <a:cubicBezTo>
                  <a:pt x="181" y="605"/>
                  <a:pt x="181" y="604"/>
                  <a:pt x="181" y="603"/>
                </a:cubicBezTo>
                <a:cubicBezTo>
                  <a:pt x="182" y="602"/>
                  <a:pt x="183" y="602"/>
                  <a:pt x="184" y="602"/>
                </a:cubicBezTo>
                <a:cubicBezTo>
                  <a:pt x="189" y="605"/>
                  <a:pt x="195" y="607"/>
                  <a:pt x="201" y="610"/>
                </a:cubicBezTo>
                <a:cubicBezTo>
                  <a:pt x="202" y="610"/>
                  <a:pt x="203" y="611"/>
                  <a:pt x="202" y="612"/>
                </a:cubicBezTo>
                <a:cubicBezTo>
                  <a:pt x="202" y="613"/>
                  <a:pt x="201" y="613"/>
                  <a:pt x="200" y="613"/>
                </a:cubicBezTo>
                <a:close/>
                <a:moveTo>
                  <a:pt x="445" y="610"/>
                </a:moveTo>
                <a:cubicBezTo>
                  <a:pt x="444" y="610"/>
                  <a:pt x="444" y="609"/>
                  <a:pt x="443" y="608"/>
                </a:cubicBezTo>
                <a:cubicBezTo>
                  <a:pt x="443" y="608"/>
                  <a:pt x="443" y="607"/>
                  <a:pt x="444" y="606"/>
                </a:cubicBezTo>
                <a:cubicBezTo>
                  <a:pt x="450" y="604"/>
                  <a:pt x="456" y="601"/>
                  <a:pt x="461" y="598"/>
                </a:cubicBezTo>
                <a:cubicBezTo>
                  <a:pt x="462" y="597"/>
                  <a:pt x="463" y="598"/>
                  <a:pt x="464" y="599"/>
                </a:cubicBezTo>
                <a:cubicBezTo>
                  <a:pt x="464" y="600"/>
                  <a:pt x="464" y="601"/>
                  <a:pt x="463" y="601"/>
                </a:cubicBezTo>
                <a:cubicBezTo>
                  <a:pt x="457" y="604"/>
                  <a:pt x="451" y="607"/>
                  <a:pt x="446" y="609"/>
                </a:cubicBezTo>
                <a:cubicBezTo>
                  <a:pt x="445" y="609"/>
                  <a:pt x="445" y="610"/>
                  <a:pt x="445" y="610"/>
                </a:cubicBezTo>
                <a:close/>
                <a:moveTo>
                  <a:pt x="166" y="597"/>
                </a:moveTo>
                <a:cubicBezTo>
                  <a:pt x="165" y="597"/>
                  <a:pt x="165" y="597"/>
                  <a:pt x="165" y="596"/>
                </a:cubicBezTo>
                <a:cubicBezTo>
                  <a:pt x="159" y="593"/>
                  <a:pt x="153" y="590"/>
                  <a:pt x="148" y="586"/>
                </a:cubicBezTo>
                <a:cubicBezTo>
                  <a:pt x="147" y="586"/>
                  <a:pt x="147" y="585"/>
                  <a:pt x="147" y="584"/>
                </a:cubicBezTo>
                <a:cubicBezTo>
                  <a:pt x="148" y="583"/>
                  <a:pt x="149" y="583"/>
                  <a:pt x="150" y="583"/>
                </a:cubicBezTo>
                <a:cubicBezTo>
                  <a:pt x="155" y="587"/>
                  <a:pt x="161" y="590"/>
                  <a:pt x="166" y="593"/>
                </a:cubicBezTo>
                <a:cubicBezTo>
                  <a:pt x="167" y="594"/>
                  <a:pt x="168" y="595"/>
                  <a:pt x="167" y="596"/>
                </a:cubicBezTo>
                <a:cubicBezTo>
                  <a:pt x="167" y="596"/>
                  <a:pt x="166" y="597"/>
                  <a:pt x="166" y="597"/>
                </a:cubicBezTo>
                <a:close/>
                <a:moveTo>
                  <a:pt x="479" y="592"/>
                </a:moveTo>
                <a:cubicBezTo>
                  <a:pt x="479" y="592"/>
                  <a:pt x="478" y="592"/>
                  <a:pt x="478" y="591"/>
                </a:cubicBezTo>
                <a:cubicBezTo>
                  <a:pt x="477" y="590"/>
                  <a:pt x="477" y="589"/>
                  <a:pt x="478" y="589"/>
                </a:cubicBezTo>
                <a:cubicBezTo>
                  <a:pt x="484" y="585"/>
                  <a:pt x="489" y="582"/>
                  <a:pt x="494" y="578"/>
                </a:cubicBezTo>
                <a:cubicBezTo>
                  <a:pt x="495" y="578"/>
                  <a:pt x="496" y="578"/>
                  <a:pt x="497" y="579"/>
                </a:cubicBezTo>
                <a:cubicBezTo>
                  <a:pt x="497" y="580"/>
                  <a:pt x="497" y="581"/>
                  <a:pt x="496" y="581"/>
                </a:cubicBezTo>
                <a:cubicBezTo>
                  <a:pt x="491" y="585"/>
                  <a:pt x="486" y="588"/>
                  <a:pt x="480" y="592"/>
                </a:cubicBezTo>
                <a:cubicBezTo>
                  <a:pt x="480" y="592"/>
                  <a:pt x="479" y="592"/>
                  <a:pt x="479" y="592"/>
                </a:cubicBezTo>
                <a:close/>
                <a:moveTo>
                  <a:pt x="133" y="576"/>
                </a:moveTo>
                <a:cubicBezTo>
                  <a:pt x="133" y="576"/>
                  <a:pt x="132" y="576"/>
                  <a:pt x="132" y="576"/>
                </a:cubicBezTo>
                <a:cubicBezTo>
                  <a:pt x="127" y="572"/>
                  <a:pt x="122" y="568"/>
                  <a:pt x="117" y="564"/>
                </a:cubicBezTo>
                <a:cubicBezTo>
                  <a:pt x="116" y="563"/>
                  <a:pt x="116" y="562"/>
                  <a:pt x="116" y="561"/>
                </a:cubicBezTo>
                <a:cubicBezTo>
                  <a:pt x="117" y="560"/>
                  <a:pt x="118" y="560"/>
                  <a:pt x="119" y="561"/>
                </a:cubicBezTo>
                <a:cubicBezTo>
                  <a:pt x="124" y="565"/>
                  <a:pt x="129" y="569"/>
                  <a:pt x="134" y="573"/>
                </a:cubicBezTo>
                <a:cubicBezTo>
                  <a:pt x="135" y="573"/>
                  <a:pt x="135" y="574"/>
                  <a:pt x="134" y="575"/>
                </a:cubicBezTo>
                <a:cubicBezTo>
                  <a:pt x="134" y="576"/>
                  <a:pt x="134" y="576"/>
                  <a:pt x="133" y="576"/>
                </a:cubicBezTo>
                <a:close/>
                <a:moveTo>
                  <a:pt x="511" y="570"/>
                </a:moveTo>
                <a:cubicBezTo>
                  <a:pt x="511" y="570"/>
                  <a:pt x="510" y="570"/>
                  <a:pt x="510" y="570"/>
                </a:cubicBezTo>
                <a:cubicBezTo>
                  <a:pt x="509" y="569"/>
                  <a:pt x="509" y="568"/>
                  <a:pt x="510" y="567"/>
                </a:cubicBezTo>
                <a:cubicBezTo>
                  <a:pt x="515" y="563"/>
                  <a:pt x="520" y="559"/>
                  <a:pt x="525" y="555"/>
                </a:cubicBezTo>
                <a:cubicBezTo>
                  <a:pt x="526" y="554"/>
                  <a:pt x="527" y="554"/>
                  <a:pt x="527" y="555"/>
                </a:cubicBezTo>
                <a:cubicBezTo>
                  <a:pt x="528" y="556"/>
                  <a:pt x="528" y="557"/>
                  <a:pt x="527" y="558"/>
                </a:cubicBezTo>
                <a:cubicBezTo>
                  <a:pt x="522" y="562"/>
                  <a:pt x="517" y="566"/>
                  <a:pt x="512" y="570"/>
                </a:cubicBezTo>
                <a:cubicBezTo>
                  <a:pt x="512" y="570"/>
                  <a:pt x="511" y="570"/>
                  <a:pt x="511" y="570"/>
                </a:cubicBezTo>
                <a:close/>
                <a:moveTo>
                  <a:pt x="103" y="551"/>
                </a:moveTo>
                <a:cubicBezTo>
                  <a:pt x="103" y="551"/>
                  <a:pt x="102" y="551"/>
                  <a:pt x="102" y="551"/>
                </a:cubicBezTo>
                <a:cubicBezTo>
                  <a:pt x="97" y="547"/>
                  <a:pt x="93" y="542"/>
                  <a:pt x="88" y="537"/>
                </a:cubicBezTo>
                <a:cubicBezTo>
                  <a:pt x="87" y="537"/>
                  <a:pt x="88" y="535"/>
                  <a:pt x="88" y="535"/>
                </a:cubicBezTo>
                <a:cubicBezTo>
                  <a:pt x="89" y="534"/>
                  <a:pt x="90" y="534"/>
                  <a:pt x="91" y="535"/>
                </a:cubicBezTo>
                <a:cubicBezTo>
                  <a:pt x="95" y="539"/>
                  <a:pt x="100" y="544"/>
                  <a:pt x="104" y="548"/>
                </a:cubicBezTo>
                <a:cubicBezTo>
                  <a:pt x="105" y="549"/>
                  <a:pt x="105" y="550"/>
                  <a:pt x="104" y="551"/>
                </a:cubicBezTo>
                <a:cubicBezTo>
                  <a:pt x="104" y="551"/>
                  <a:pt x="104" y="551"/>
                  <a:pt x="103" y="551"/>
                </a:cubicBezTo>
                <a:close/>
                <a:moveTo>
                  <a:pt x="540" y="545"/>
                </a:moveTo>
                <a:cubicBezTo>
                  <a:pt x="540" y="545"/>
                  <a:pt x="539" y="545"/>
                  <a:pt x="539" y="544"/>
                </a:cubicBezTo>
                <a:cubicBezTo>
                  <a:pt x="538" y="544"/>
                  <a:pt x="538" y="543"/>
                  <a:pt x="539" y="542"/>
                </a:cubicBezTo>
                <a:cubicBezTo>
                  <a:pt x="543" y="538"/>
                  <a:pt x="548" y="533"/>
                  <a:pt x="552" y="528"/>
                </a:cubicBezTo>
                <a:cubicBezTo>
                  <a:pt x="553" y="527"/>
                  <a:pt x="554" y="527"/>
                  <a:pt x="555" y="528"/>
                </a:cubicBezTo>
                <a:cubicBezTo>
                  <a:pt x="555" y="529"/>
                  <a:pt x="555" y="530"/>
                  <a:pt x="555" y="530"/>
                </a:cubicBezTo>
                <a:cubicBezTo>
                  <a:pt x="551" y="535"/>
                  <a:pt x="546" y="540"/>
                  <a:pt x="541" y="545"/>
                </a:cubicBezTo>
                <a:cubicBezTo>
                  <a:pt x="541" y="545"/>
                  <a:pt x="541" y="545"/>
                  <a:pt x="540" y="545"/>
                </a:cubicBezTo>
                <a:close/>
                <a:moveTo>
                  <a:pt x="77" y="524"/>
                </a:moveTo>
                <a:cubicBezTo>
                  <a:pt x="76" y="524"/>
                  <a:pt x="76" y="523"/>
                  <a:pt x="75" y="523"/>
                </a:cubicBezTo>
                <a:cubicBezTo>
                  <a:pt x="71" y="518"/>
                  <a:pt x="67" y="513"/>
                  <a:pt x="63" y="508"/>
                </a:cubicBezTo>
                <a:cubicBezTo>
                  <a:pt x="63" y="507"/>
                  <a:pt x="63" y="506"/>
                  <a:pt x="64" y="505"/>
                </a:cubicBezTo>
                <a:cubicBezTo>
                  <a:pt x="64" y="505"/>
                  <a:pt x="65" y="505"/>
                  <a:pt x="66" y="506"/>
                </a:cubicBezTo>
                <a:cubicBezTo>
                  <a:pt x="70" y="511"/>
                  <a:pt x="74" y="516"/>
                  <a:pt x="78" y="521"/>
                </a:cubicBezTo>
                <a:cubicBezTo>
                  <a:pt x="79" y="521"/>
                  <a:pt x="78" y="522"/>
                  <a:pt x="78" y="523"/>
                </a:cubicBezTo>
                <a:cubicBezTo>
                  <a:pt x="77" y="523"/>
                  <a:pt x="77" y="524"/>
                  <a:pt x="77" y="524"/>
                </a:cubicBezTo>
                <a:close/>
                <a:moveTo>
                  <a:pt x="566" y="516"/>
                </a:moveTo>
                <a:cubicBezTo>
                  <a:pt x="566" y="516"/>
                  <a:pt x="565" y="516"/>
                  <a:pt x="565" y="516"/>
                </a:cubicBezTo>
                <a:cubicBezTo>
                  <a:pt x="564" y="515"/>
                  <a:pt x="564" y="514"/>
                  <a:pt x="565" y="513"/>
                </a:cubicBezTo>
                <a:cubicBezTo>
                  <a:pt x="569" y="508"/>
                  <a:pt x="572" y="503"/>
                  <a:pt x="576" y="498"/>
                </a:cubicBezTo>
                <a:cubicBezTo>
                  <a:pt x="577" y="497"/>
                  <a:pt x="578" y="497"/>
                  <a:pt x="579" y="498"/>
                </a:cubicBezTo>
                <a:cubicBezTo>
                  <a:pt x="579" y="498"/>
                  <a:pt x="580" y="499"/>
                  <a:pt x="579" y="500"/>
                </a:cubicBezTo>
                <a:cubicBezTo>
                  <a:pt x="575" y="505"/>
                  <a:pt x="571" y="511"/>
                  <a:pt x="567" y="516"/>
                </a:cubicBezTo>
                <a:cubicBezTo>
                  <a:pt x="567" y="516"/>
                  <a:pt x="566" y="516"/>
                  <a:pt x="566" y="516"/>
                </a:cubicBezTo>
                <a:close/>
                <a:moveTo>
                  <a:pt x="54" y="493"/>
                </a:moveTo>
                <a:cubicBezTo>
                  <a:pt x="53" y="493"/>
                  <a:pt x="52" y="492"/>
                  <a:pt x="52" y="492"/>
                </a:cubicBezTo>
                <a:cubicBezTo>
                  <a:pt x="49" y="486"/>
                  <a:pt x="45" y="481"/>
                  <a:pt x="42" y="475"/>
                </a:cubicBezTo>
                <a:cubicBezTo>
                  <a:pt x="41" y="474"/>
                  <a:pt x="42" y="473"/>
                  <a:pt x="43" y="473"/>
                </a:cubicBezTo>
                <a:cubicBezTo>
                  <a:pt x="43" y="472"/>
                  <a:pt x="45" y="473"/>
                  <a:pt x="45" y="473"/>
                </a:cubicBezTo>
                <a:cubicBezTo>
                  <a:pt x="48" y="479"/>
                  <a:pt x="52" y="485"/>
                  <a:pt x="55" y="490"/>
                </a:cubicBezTo>
                <a:cubicBezTo>
                  <a:pt x="56" y="491"/>
                  <a:pt x="55" y="492"/>
                  <a:pt x="54" y="492"/>
                </a:cubicBezTo>
                <a:cubicBezTo>
                  <a:pt x="54" y="492"/>
                  <a:pt x="54" y="493"/>
                  <a:pt x="54" y="493"/>
                </a:cubicBezTo>
                <a:close/>
                <a:moveTo>
                  <a:pt x="588" y="485"/>
                </a:moveTo>
                <a:cubicBezTo>
                  <a:pt x="588" y="485"/>
                  <a:pt x="587" y="485"/>
                  <a:pt x="587" y="484"/>
                </a:cubicBezTo>
                <a:cubicBezTo>
                  <a:pt x="586" y="484"/>
                  <a:pt x="586" y="483"/>
                  <a:pt x="587" y="482"/>
                </a:cubicBezTo>
                <a:cubicBezTo>
                  <a:pt x="590" y="477"/>
                  <a:pt x="593" y="471"/>
                  <a:pt x="596" y="465"/>
                </a:cubicBezTo>
                <a:cubicBezTo>
                  <a:pt x="597" y="464"/>
                  <a:pt x="598" y="464"/>
                  <a:pt x="599" y="465"/>
                </a:cubicBezTo>
                <a:cubicBezTo>
                  <a:pt x="599" y="465"/>
                  <a:pt x="600" y="466"/>
                  <a:pt x="599" y="467"/>
                </a:cubicBezTo>
                <a:cubicBezTo>
                  <a:pt x="596" y="473"/>
                  <a:pt x="593" y="478"/>
                  <a:pt x="590" y="484"/>
                </a:cubicBezTo>
                <a:cubicBezTo>
                  <a:pt x="589" y="484"/>
                  <a:pt x="589" y="485"/>
                  <a:pt x="588" y="485"/>
                </a:cubicBezTo>
                <a:close/>
                <a:moveTo>
                  <a:pt x="34" y="459"/>
                </a:moveTo>
                <a:cubicBezTo>
                  <a:pt x="34" y="459"/>
                  <a:pt x="33" y="459"/>
                  <a:pt x="33" y="458"/>
                </a:cubicBezTo>
                <a:cubicBezTo>
                  <a:pt x="30" y="452"/>
                  <a:pt x="27" y="446"/>
                  <a:pt x="25" y="440"/>
                </a:cubicBezTo>
                <a:cubicBezTo>
                  <a:pt x="24" y="440"/>
                  <a:pt x="25" y="439"/>
                  <a:pt x="26" y="438"/>
                </a:cubicBezTo>
                <a:cubicBezTo>
                  <a:pt x="27" y="438"/>
                  <a:pt x="28" y="438"/>
                  <a:pt x="28" y="439"/>
                </a:cubicBezTo>
                <a:cubicBezTo>
                  <a:pt x="31" y="445"/>
                  <a:pt x="33" y="451"/>
                  <a:pt x="36" y="457"/>
                </a:cubicBezTo>
                <a:cubicBezTo>
                  <a:pt x="36" y="457"/>
                  <a:pt x="36" y="458"/>
                  <a:pt x="35" y="459"/>
                </a:cubicBezTo>
                <a:cubicBezTo>
                  <a:pt x="35" y="459"/>
                  <a:pt x="35" y="459"/>
                  <a:pt x="34" y="459"/>
                </a:cubicBezTo>
                <a:close/>
                <a:moveTo>
                  <a:pt x="606" y="451"/>
                </a:moveTo>
                <a:cubicBezTo>
                  <a:pt x="606" y="451"/>
                  <a:pt x="606" y="451"/>
                  <a:pt x="606" y="450"/>
                </a:cubicBezTo>
                <a:cubicBezTo>
                  <a:pt x="605" y="450"/>
                  <a:pt x="604" y="449"/>
                  <a:pt x="605" y="448"/>
                </a:cubicBezTo>
                <a:cubicBezTo>
                  <a:pt x="607" y="442"/>
                  <a:pt x="610" y="436"/>
                  <a:pt x="612" y="430"/>
                </a:cubicBezTo>
                <a:cubicBezTo>
                  <a:pt x="612" y="429"/>
                  <a:pt x="613" y="429"/>
                  <a:pt x="614" y="429"/>
                </a:cubicBezTo>
                <a:cubicBezTo>
                  <a:pt x="615" y="430"/>
                  <a:pt x="616" y="431"/>
                  <a:pt x="615" y="432"/>
                </a:cubicBezTo>
                <a:cubicBezTo>
                  <a:pt x="613" y="438"/>
                  <a:pt x="611" y="444"/>
                  <a:pt x="608" y="450"/>
                </a:cubicBezTo>
                <a:cubicBezTo>
                  <a:pt x="608" y="450"/>
                  <a:pt x="607" y="451"/>
                  <a:pt x="606" y="451"/>
                </a:cubicBezTo>
                <a:close/>
                <a:moveTo>
                  <a:pt x="20" y="424"/>
                </a:moveTo>
                <a:cubicBezTo>
                  <a:pt x="19" y="424"/>
                  <a:pt x="18" y="423"/>
                  <a:pt x="18" y="422"/>
                </a:cubicBezTo>
                <a:cubicBezTo>
                  <a:pt x="16" y="416"/>
                  <a:pt x="14" y="410"/>
                  <a:pt x="12" y="404"/>
                </a:cubicBezTo>
                <a:cubicBezTo>
                  <a:pt x="12" y="403"/>
                  <a:pt x="12" y="402"/>
                  <a:pt x="13" y="402"/>
                </a:cubicBezTo>
                <a:cubicBezTo>
                  <a:pt x="14" y="401"/>
                  <a:pt x="15" y="402"/>
                  <a:pt x="15" y="403"/>
                </a:cubicBezTo>
                <a:cubicBezTo>
                  <a:pt x="17" y="409"/>
                  <a:pt x="19" y="415"/>
                  <a:pt x="21" y="421"/>
                </a:cubicBezTo>
                <a:cubicBezTo>
                  <a:pt x="22" y="422"/>
                  <a:pt x="21" y="423"/>
                  <a:pt x="20" y="423"/>
                </a:cubicBezTo>
                <a:cubicBezTo>
                  <a:pt x="20" y="424"/>
                  <a:pt x="20" y="424"/>
                  <a:pt x="20" y="424"/>
                </a:cubicBezTo>
                <a:close/>
                <a:moveTo>
                  <a:pt x="620" y="415"/>
                </a:moveTo>
                <a:cubicBezTo>
                  <a:pt x="620" y="415"/>
                  <a:pt x="620" y="415"/>
                  <a:pt x="620" y="414"/>
                </a:cubicBezTo>
                <a:cubicBezTo>
                  <a:pt x="619" y="414"/>
                  <a:pt x="618" y="413"/>
                  <a:pt x="618" y="412"/>
                </a:cubicBezTo>
                <a:cubicBezTo>
                  <a:pt x="620" y="406"/>
                  <a:pt x="622" y="400"/>
                  <a:pt x="624" y="394"/>
                </a:cubicBezTo>
                <a:cubicBezTo>
                  <a:pt x="624" y="393"/>
                  <a:pt x="625" y="392"/>
                  <a:pt x="626" y="392"/>
                </a:cubicBezTo>
                <a:cubicBezTo>
                  <a:pt x="627" y="393"/>
                  <a:pt x="627" y="394"/>
                  <a:pt x="627" y="395"/>
                </a:cubicBezTo>
                <a:cubicBezTo>
                  <a:pt x="625" y="401"/>
                  <a:pt x="624" y="407"/>
                  <a:pt x="622" y="413"/>
                </a:cubicBezTo>
                <a:cubicBezTo>
                  <a:pt x="622" y="414"/>
                  <a:pt x="621" y="415"/>
                  <a:pt x="620" y="415"/>
                </a:cubicBezTo>
                <a:close/>
                <a:moveTo>
                  <a:pt x="9" y="386"/>
                </a:moveTo>
                <a:cubicBezTo>
                  <a:pt x="8" y="386"/>
                  <a:pt x="8" y="386"/>
                  <a:pt x="7" y="385"/>
                </a:cubicBezTo>
                <a:cubicBezTo>
                  <a:pt x="6" y="379"/>
                  <a:pt x="5" y="372"/>
                  <a:pt x="4" y="366"/>
                </a:cubicBezTo>
                <a:cubicBezTo>
                  <a:pt x="4" y="365"/>
                  <a:pt x="4" y="364"/>
                  <a:pt x="5" y="364"/>
                </a:cubicBezTo>
                <a:cubicBezTo>
                  <a:pt x="6" y="364"/>
                  <a:pt x="7" y="364"/>
                  <a:pt x="7" y="365"/>
                </a:cubicBezTo>
                <a:cubicBezTo>
                  <a:pt x="8" y="372"/>
                  <a:pt x="10" y="378"/>
                  <a:pt x="11" y="384"/>
                </a:cubicBezTo>
                <a:cubicBezTo>
                  <a:pt x="11" y="385"/>
                  <a:pt x="10" y="386"/>
                  <a:pt x="10" y="386"/>
                </a:cubicBezTo>
                <a:cubicBezTo>
                  <a:pt x="9" y="386"/>
                  <a:pt x="9" y="386"/>
                  <a:pt x="9" y="386"/>
                </a:cubicBezTo>
                <a:close/>
                <a:moveTo>
                  <a:pt x="629" y="377"/>
                </a:moveTo>
                <a:cubicBezTo>
                  <a:pt x="629" y="377"/>
                  <a:pt x="629" y="377"/>
                  <a:pt x="629" y="377"/>
                </a:cubicBezTo>
                <a:cubicBezTo>
                  <a:pt x="628" y="377"/>
                  <a:pt x="627" y="376"/>
                  <a:pt x="628" y="375"/>
                </a:cubicBezTo>
                <a:cubicBezTo>
                  <a:pt x="629" y="369"/>
                  <a:pt x="630" y="362"/>
                  <a:pt x="631" y="356"/>
                </a:cubicBezTo>
                <a:cubicBezTo>
                  <a:pt x="631" y="355"/>
                  <a:pt x="632" y="354"/>
                  <a:pt x="633" y="355"/>
                </a:cubicBezTo>
                <a:cubicBezTo>
                  <a:pt x="634" y="355"/>
                  <a:pt x="634" y="356"/>
                  <a:pt x="634" y="356"/>
                </a:cubicBezTo>
                <a:cubicBezTo>
                  <a:pt x="633" y="363"/>
                  <a:pt x="632" y="369"/>
                  <a:pt x="631" y="376"/>
                </a:cubicBezTo>
                <a:cubicBezTo>
                  <a:pt x="631" y="377"/>
                  <a:pt x="630" y="377"/>
                  <a:pt x="629" y="377"/>
                </a:cubicBezTo>
                <a:close/>
                <a:moveTo>
                  <a:pt x="3" y="348"/>
                </a:moveTo>
                <a:cubicBezTo>
                  <a:pt x="2" y="348"/>
                  <a:pt x="2" y="348"/>
                  <a:pt x="2" y="347"/>
                </a:cubicBezTo>
                <a:cubicBezTo>
                  <a:pt x="1" y="340"/>
                  <a:pt x="1" y="334"/>
                  <a:pt x="0" y="327"/>
                </a:cubicBezTo>
                <a:cubicBezTo>
                  <a:pt x="0" y="326"/>
                  <a:pt x="1" y="326"/>
                  <a:pt x="2" y="325"/>
                </a:cubicBezTo>
                <a:cubicBezTo>
                  <a:pt x="3" y="325"/>
                  <a:pt x="4" y="326"/>
                  <a:pt x="4" y="327"/>
                </a:cubicBezTo>
                <a:cubicBezTo>
                  <a:pt x="4" y="334"/>
                  <a:pt x="5" y="340"/>
                  <a:pt x="5" y="346"/>
                </a:cubicBezTo>
                <a:cubicBezTo>
                  <a:pt x="5" y="347"/>
                  <a:pt x="4" y="348"/>
                  <a:pt x="3" y="348"/>
                </a:cubicBezTo>
                <a:cubicBezTo>
                  <a:pt x="3" y="348"/>
                  <a:pt x="3" y="348"/>
                  <a:pt x="3" y="348"/>
                </a:cubicBezTo>
                <a:close/>
                <a:moveTo>
                  <a:pt x="634" y="339"/>
                </a:moveTo>
                <a:cubicBezTo>
                  <a:pt x="634" y="339"/>
                  <a:pt x="634" y="339"/>
                  <a:pt x="634" y="339"/>
                </a:cubicBezTo>
                <a:cubicBezTo>
                  <a:pt x="633" y="339"/>
                  <a:pt x="632" y="338"/>
                  <a:pt x="632" y="337"/>
                </a:cubicBezTo>
                <a:cubicBezTo>
                  <a:pt x="633" y="331"/>
                  <a:pt x="633" y="324"/>
                  <a:pt x="633" y="318"/>
                </a:cubicBezTo>
                <a:cubicBezTo>
                  <a:pt x="633" y="311"/>
                  <a:pt x="633" y="305"/>
                  <a:pt x="632" y="299"/>
                </a:cubicBezTo>
                <a:cubicBezTo>
                  <a:pt x="632" y="298"/>
                  <a:pt x="633" y="297"/>
                  <a:pt x="634" y="297"/>
                </a:cubicBezTo>
                <a:cubicBezTo>
                  <a:pt x="635" y="297"/>
                  <a:pt x="636" y="298"/>
                  <a:pt x="636" y="299"/>
                </a:cubicBezTo>
                <a:cubicBezTo>
                  <a:pt x="636" y="305"/>
                  <a:pt x="636" y="311"/>
                  <a:pt x="636" y="318"/>
                </a:cubicBezTo>
                <a:cubicBezTo>
                  <a:pt x="636" y="324"/>
                  <a:pt x="636" y="331"/>
                  <a:pt x="636" y="337"/>
                </a:cubicBezTo>
                <a:cubicBezTo>
                  <a:pt x="636" y="338"/>
                  <a:pt x="635" y="339"/>
                  <a:pt x="634" y="339"/>
                </a:cubicBezTo>
                <a:close/>
                <a:moveTo>
                  <a:pt x="2" y="310"/>
                </a:moveTo>
                <a:cubicBezTo>
                  <a:pt x="2" y="310"/>
                  <a:pt x="2" y="310"/>
                  <a:pt x="2" y="310"/>
                </a:cubicBezTo>
                <a:cubicBezTo>
                  <a:pt x="1" y="310"/>
                  <a:pt x="0" y="309"/>
                  <a:pt x="0" y="308"/>
                </a:cubicBezTo>
                <a:cubicBezTo>
                  <a:pt x="1" y="301"/>
                  <a:pt x="1" y="295"/>
                  <a:pt x="2" y="289"/>
                </a:cubicBezTo>
                <a:cubicBezTo>
                  <a:pt x="2" y="288"/>
                  <a:pt x="3" y="287"/>
                  <a:pt x="4" y="287"/>
                </a:cubicBezTo>
                <a:cubicBezTo>
                  <a:pt x="5" y="287"/>
                  <a:pt x="5" y="288"/>
                  <a:pt x="5" y="289"/>
                </a:cubicBezTo>
                <a:cubicBezTo>
                  <a:pt x="5" y="295"/>
                  <a:pt x="4" y="302"/>
                  <a:pt x="4" y="308"/>
                </a:cubicBezTo>
                <a:cubicBezTo>
                  <a:pt x="4" y="309"/>
                  <a:pt x="3" y="310"/>
                  <a:pt x="2" y="310"/>
                </a:cubicBezTo>
                <a:close/>
                <a:moveTo>
                  <a:pt x="632" y="281"/>
                </a:moveTo>
                <a:cubicBezTo>
                  <a:pt x="631" y="281"/>
                  <a:pt x="631" y="281"/>
                  <a:pt x="631" y="280"/>
                </a:cubicBezTo>
                <a:cubicBezTo>
                  <a:pt x="630" y="273"/>
                  <a:pt x="629" y="267"/>
                  <a:pt x="628" y="261"/>
                </a:cubicBezTo>
                <a:cubicBezTo>
                  <a:pt x="628" y="260"/>
                  <a:pt x="628" y="259"/>
                  <a:pt x="629" y="259"/>
                </a:cubicBezTo>
                <a:cubicBezTo>
                  <a:pt x="630" y="259"/>
                  <a:pt x="631" y="259"/>
                  <a:pt x="631" y="260"/>
                </a:cubicBezTo>
                <a:cubicBezTo>
                  <a:pt x="632" y="267"/>
                  <a:pt x="633" y="273"/>
                  <a:pt x="634" y="279"/>
                </a:cubicBezTo>
                <a:cubicBezTo>
                  <a:pt x="634" y="280"/>
                  <a:pt x="634" y="281"/>
                  <a:pt x="633" y="281"/>
                </a:cubicBezTo>
                <a:cubicBezTo>
                  <a:pt x="632" y="281"/>
                  <a:pt x="632" y="281"/>
                  <a:pt x="632" y="281"/>
                </a:cubicBezTo>
                <a:close/>
                <a:moveTo>
                  <a:pt x="6" y="271"/>
                </a:moveTo>
                <a:cubicBezTo>
                  <a:pt x="6" y="271"/>
                  <a:pt x="6" y="271"/>
                  <a:pt x="5" y="271"/>
                </a:cubicBezTo>
                <a:cubicBezTo>
                  <a:pt x="4" y="271"/>
                  <a:pt x="4" y="270"/>
                  <a:pt x="4" y="269"/>
                </a:cubicBezTo>
                <a:cubicBezTo>
                  <a:pt x="5" y="263"/>
                  <a:pt x="6" y="256"/>
                  <a:pt x="7" y="250"/>
                </a:cubicBezTo>
                <a:cubicBezTo>
                  <a:pt x="8" y="249"/>
                  <a:pt x="9" y="249"/>
                  <a:pt x="10" y="249"/>
                </a:cubicBezTo>
                <a:cubicBezTo>
                  <a:pt x="11" y="249"/>
                  <a:pt x="11" y="250"/>
                  <a:pt x="11" y="251"/>
                </a:cubicBezTo>
                <a:cubicBezTo>
                  <a:pt x="10" y="257"/>
                  <a:pt x="8" y="264"/>
                  <a:pt x="7" y="270"/>
                </a:cubicBezTo>
                <a:cubicBezTo>
                  <a:pt x="7" y="271"/>
                  <a:pt x="7" y="271"/>
                  <a:pt x="6" y="271"/>
                </a:cubicBezTo>
                <a:close/>
                <a:moveTo>
                  <a:pt x="625" y="243"/>
                </a:moveTo>
                <a:cubicBezTo>
                  <a:pt x="625" y="243"/>
                  <a:pt x="624" y="243"/>
                  <a:pt x="624" y="242"/>
                </a:cubicBezTo>
                <a:cubicBezTo>
                  <a:pt x="622" y="236"/>
                  <a:pt x="620" y="230"/>
                  <a:pt x="618" y="224"/>
                </a:cubicBezTo>
                <a:cubicBezTo>
                  <a:pt x="618" y="223"/>
                  <a:pt x="619" y="222"/>
                  <a:pt x="620" y="221"/>
                </a:cubicBezTo>
                <a:cubicBezTo>
                  <a:pt x="621" y="221"/>
                  <a:pt x="622" y="222"/>
                  <a:pt x="622" y="223"/>
                </a:cubicBezTo>
                <a:cubicBezTo>
                  <a:pt x="624" y="229"/>
                  <a:pt x="626" y="235"/>
                  <a:pt x="627" y="241"/>
                </a:cubicBezTo>
                <a:cubicBezTo>
                  <a:pt x="627" y="242"/>
                  <a:pt x="627" y="243"/>
                  <a:pt x="626" y="243"/>
                </a:cubicBezTo>
                <a:cubicBezTo>
                  <a:pt x="626" y="243"/>
                  <a:pt x="626" y="243"/>
                  <a:pt x="625" y="243"/>
                </a:cubicBezTo>
                <a:close/>
                <a:moveTo>
                  <a:pt x="14" y="234"/>
                </a:moveTo>
                <a:cubicBezTo>
                  <a:pt x="14" y="234"/>
                  <a:pt x="14" y="234"/>
                  <a:pt x="13" y="234"/>
                </a:cubicBezTo>
                <a:cubicBezTo>
                  <a:pt x="12" y="233"/>
                  <a:pt x="12" y="232"/>
                  <a:pt x="12" y="231"/>
                </a:cubicBezTo>
                <a:cubicBezTo>
                  <a:pt x="14" y="225"/>
                  <a:pt x="16" y="219"/>
                  <a:pt x="18" y="213"/>
                </a:cubicBezTo>
                <a:cubicBezTo>
                  <a:pt x="18" y="212"/>
                  <a:pt x="19" y="211"/>
                  <a:pt x="20" y="212"/>
                </a:cubicBezTo>
                <a:cubicBezTo>
                  <a:pt x="21" y="212"/>
                  <a:pt x="22" y="213"/>
                  <a:pt x="21" y="214"/>
                </a:cubicBezTo>
                <a:cubicBezTo>
                  <a:pt x="19" y="220"/>
                  <a:pt x="17" y="226"/>
                  <a:pt x="16" y="232"/>
                </a:cubicBezTo>
                <a:cubicBezTo>
                  <a:pt x="15" y="233"/>
                  <a:pt x="15" y="234"/>
                  <a:pt x="14" y="234"/>
                </a:cubicBezTo>
                <a:close/>
                <a:moveTo>
                  <a:pt x="614" y="207"/>
                </a:moveTo>
                <a:cubicBezTo>
                  <a:pt x="613" y="207"/>
                  <a:pt x="612" y="206"/>
                  <a:pt x="612" y="205"/>
                </a:cubicBezTo>
                <a:cubicBezTo>
                  <a:pt x="610" y="200"/>
                  <a:pt x="607" y="194"/>
                  <a:pt x="605" y="188"/>
                </a:cubicBezTo>
                <a:cubicBezTo>
                  <a:pt x="604" y="187"/>
                  <a:pt x="605" y="186"/>
                  <a:pt x="606" y="185"/>
                </a:cubicBezTo>
                <a:cubicBezTo>
                  <a:pt x="607" y="185"/>
                  <a:pt x="608" y="185"/>
                  <a:pt x="608" y="186"/>
                </a:cubicBezTo>
                <a:cubicBezTo>
                  <a:pt x="611" y="192"/>
                  <a:pt x="613" y="198"/>
                  <a:pt x="616" y="204"/>
                </a:cubicBezTo>
                <a:cubicBezTo>
                  <a:pt x="616" y="205"/>
                  <a:pt x="615" y="206"/>
                  <a:pt x="614" y="206"/>
                </a:cubicBezTo>
                <a:cubicBezTo>
                  <a:pt x="614" y="207"/>
                  <a:pt x="614" y="207"/>
                  <a:pt x="614" y="207"/>
                </a:cubicBezTo>
                <a:close/>
                <a:moveTo>
                  <a:pt x="27" y="197"/>
                </a:moveTo>
                <a:cubicBezTo>
                  <a:pt x="26" y="197"/>
                  <a:pt x="26" y="197"/>
                  <a:pt x="26" y="197"/>
                </a:cubicBezTo>
                <a:cubicBezTo>
                  <a:pt x="25" y="197"/>
                  <a:pt x="25" y="196"/>
                  <a:pt x="25" y="195"/>
                </a:cubicBezTo>
                <a:cubicBezTo>
                  <a:pt x="27" y="189"/>
                  <a:pt x="30" y="183"/>
                  <a:pt x="33" y="177"/>
                </a:cubicBezTo>
                <a:cubicBezTo>
                  <a:pt x="33" y="176"/>
                  <a:pt x="35" y="176"/>
                  <a:pt x="35" y="176"/>
                </a:cubicBezTo>
                <a:cubicBezTo>
                  <a:pt x="36" y="177"/>
                  <a:pt x="37" y="178"/>
                  <a:pt x="36" y="179"/>
                </a:cubicBezTo>
                <a:cubicBezTo>
                  <a:pt x="33" y="184"/>
                  <a:pt x="31" y="190"/>
                  <a:pt x="28" y="196"/>
                </a:cubicBezTo>
                <a:cubicBezTo>
                  <a:pt x="28" y="197"/>
                  <a:pt x="27" y="197"/>
                  <a:pt x="27" y="197"/>
                </a:cubicBezTo>
                <a:close/>
                <a:moveTo>
                  <a:pt x="598" y="172"/>
                </a:moveTo>
                <a:cubicBezTo>
                  <a:pt x="597" y="172"/>
                  <a:pt x="597" y="171"/>
                  <a:pt x="596" y="171"/>
                </a:cubicBezTo>
                <a:cubicBezTo>
                  <a:pt x="593" y="165"/>
                  <a:pt x="590" y="159"/>
                  <a:pt x="587" y="154"/>
                </a:cubicBezTo>
                <a:cubicBezTo>
                  <a:pt x="586" y="153"/>
                  <a:pt x="587" y="152"/>
                  <a:pt x="587" y="151"/>
                </a:cubicBezTo>
                <a:cubicBezTo>
                  <a:pt x="588" y="151"/>
                  <a:pt x="589" y="151"/>
                  <a:pt x="590" y="152"/>
                </a:cubicBezTo>
                <a:cubicBezTo>
                  <a:pt x="593" y="158"/>
                  <a:pt x="596" y="163"/>
                  <a:pt x="600" y="169"/>
                </a:cubicBezTo>
                <a:cubicBezTo>
                  <a:pt x="600" y="170"/>
                  <a:pt x="600" y="171"/>
                  <a:pt x="599" y="171"/>
                </a:cubicBezTo>
                <a:cubicBezTo>
                  <a:pt x="599" y="171"/>
                  <a:pt x="598" y="172"/>
                  <a:pt x="598" y="172"/>
                </a:cubicBezTo>
                <a:close/>
                <a:moveTo>
                  <a:pt x="44" y="163"/>
                </a:moveTo>
                <a:cubicBezTo>
                  <a:pt x="43" y="163"/>
                  <a:pt x="43" y="162"/>
                  <a:pt x="43" y="162"/>
                </a:cubicBezTo>
                <a:cubicBezTo>
                  <a:pt x="42" y="162"/>
                  <a:pt x="42" y="161"/>
                  <a:pt x="42" y="160"/>
                </a:cubicBezTo>
                <a:cubicBezTo>
                  <a:pt x="45" y="154"/>
                  <a:pt x="49" y="149"/>
                  <a:pt x="52" y="143"/>
                </a:cubicBezTo>
                <a:cubicBezTo>
                  <a:pt x="53" y="143"/>
                  <a:pt x="54" y="142"/>
                  <a:pt x="55" y="143"/>
                </a:cubicBezTo>
                <a:cubicBezTo>
                  <a:pt x="56" y="143"/>
                  <a:pt x="56" y="144"/>
                  <a:pt x="55" y="145"/>
                </a:cubicBezTo>
                <a:cubicBezTo>
                  <a:pt x="52" y="151"/>
                  <a:pt x="48" y="156"/>
                  <a:pt x="45" y="162"/>
                </a:cubicBezTo>
                <a:cubicBezTo>
                  <a:pt x="45" y="162"/>
                  <a:pt x="44" y="163"/>
                  <a:pt x="44" y="163"/>
                </a:cubicBezTo>
                <a:close/>
                <a:moveTo>
                  <a:pt x="578" y="139"/>
                </a:moveTo>
                <a:cubicBezTo>
                  <a:pt x="577" y="139"/>
                  <a:pt x="577" y="138"/>
                  <a:pt x="576" y="138"/>
                </a:cubicBezTo>
                <a:cubicBezTo>
                  <a:pt x="573" y="133"/>
                  <a:pt x="569" y="128"/>
                  <a:pt x="565" y="123"/>
                </a:cubicBezTo>
                <a:cubicBezTo>
                  <a:pt x="564" y="122"/>
                  <a:pt x="564" y="121"/>
                  <a:pt x="565" y="120"/>
                </a:cubicBezTo>
                <a:cubicBezTo>
                  <a:pt x="566" y="119"/>
                  <a:pt x="567" y="120"/>
                  <a:pt x="568" y="120"/>
                </a:cubicBezTo>
                <a:cubicBezTo>
                  <a:pt x="572" y="125"/>
                  <a:pt x="576" y="131"/>
                  <a:pt x="579" y="136"/>
                </a:cubicBezTo>
                <a:cubicBezTo>
                  <a:pt x="580" y="137"/>
                  <a:pt x="580" y="138"/>
                  <a:pt x="579" y="138"/>
                </a:cubicBezTo>
                <a:cubicBezTo>
                  <a:pt x="579" y="139"/>
                  <a:pt x="578" y="139"/>
                  <a:pt x="578" y="139"/>
                </a:cubicBezTo>
                <a:close/>
                <a:moveTo>
                  <a:pt x="65" y="130"/>
                </a:moveTo>
                <a:cubicBezTo>
                  <a:pt x="65" y="130"/>
                  <a:pt x="64" y="130"/>
                  <a:pt x="64" y="130"/>
                </a:cubicBezTo>
                <a:cubicBezTo>
                  <a:pt x="63" y="129"/>
                  <a:pt x="63" y="128"/>
                  <a:pt x="63" y="127"/>
                </a:cubicBezTo>
                <a:cubicBezTo>
                  <a:pt x="67" y="122"/>
                  <a:pt x="71" y="117"/>
                  <a:pt x="76" y="112"/>
                </a:cubicBezTo>
                <a:cubicBezTo>
                  <a:pt x="76" y="112"/>
                  <a:pt x="77" y="111"/>
                  <a:pt x="78" y="112"/>
                </a:cubicBezTo>
                <a:cubicBezTo>
                  <a:pt x="79" y="113"/>
                  <a:pt x="79" y="114"/>
                  <a:pt x="78" y="115"/>
                </a:cubicBezTo>
                <a:cubicBezTo>
                  <a:pt x="74" y="119"/>
                  <a:pt x="70" y="124"/>
                  <a:pt x="66" y="130"/>
                </a:cubicBezTo>
                <a:cubicBezTo>
                  <a:pt x="66" y="130"/>
                  <a:pt x="65" y="130"/>
                  <a:pt x="65" y="130"/>
                </a:cubicBezTo>
                <a:close/>
                <a:moveTo>
                  <a:pt x="554" y="108"/>
                </a:moveTo>
                <a:cubicBezTo>
                  <a:pt x="553" y="108"/>
                  <a:pt x="553" y="108"/>
                  <a:pt x="553" y="108"/>
                </a:cubicBezTo>
                <a:cubicBezTo>
                  <a:pt x="548" y="103"/>
                  <a:pt x="544" y="98"/>
                  <a:pt x="539" y="94"/>
                </a:cubicBezTo>
                <a:cubicBezTo>
                  <a:pt x="539" y="93"/>
                  <a:pt x="539" y="92"/>
                  <a:pt x="539" y="91"/>
                </a:cubicBezTo>
                <a:cubicBezTo>
                  <a:pt x="540" y="91"/>
                  <a:pt x="541" y="91"/>
                  <a:pt x="542" y="91"/>
                </a:cubicBezTo>
                <a:cubicBezTo>
                  <a:pt x="546" y="96"/>
                  <a:pt x="551" y="101"/>
                  <a:pt x="555" y="105"/>
                </a:cubicBezTo>
                <a:cubicBezTo>
                  <a:pt x="556" y="106"/>
                  <a:pt x="556" y="107"/>
                  <a:pt x="555" y="108"/>
                </a:cubicBezTo>
                <a:cubicBezTo>
                  <a:pt x="555" y="108"/>
                  <a:pt x="554" y="108"/>
                  <a:pt x="554" y="108"/>
                </a:cubicBezTo>
                <a:close/>
                <a:moveTo>
                  <a:pt x="90" y="101"/>
                </a:moveTo>
                <a:cubicBezTo>
                  <a:pt x="89" y="101"/>
                  <a:pt x="89" y="101"/>
                  <a:pt x="89" y="100"/>
                </a:cubicBezTo>
                <a:cubicBezTo>
                  <a:pt x="88" y="100"/>
                  <a:pt x="88" y="99"/>
                  <a:pt x="89" y="98"/>
                </a:cubicBezTo>
                <a:cubicBezTo>
                  <a:pt x="93" y="93"/>
                  <a:pt x="98" y="89"/>
                  <a:pt x="102" y="84"/>
                </a:cubicBezTo>
                <a:cubicBezTo>
                  <a:pt x="103" y="84"/>
                  <a:pt x="104" y="84"/>
                  <a:pt x="105" y="84"/>
                </a:cubicBezTo>
                <a:cubicBezTo>
                  <a:pt x="106" y="85"/>
                  <a:pt x="106" y="86"/>
                  <a:pt x="105" y="87"/>
                </a:cubicBezTo>
                <a:cubicBezTo>
                  <a:pt x="100" y="91"/>
                  <a:pt x="96" y="96"/>
                  <a:pt x="91" y="100"/>
                </a:cubicBezTo>
                <a:cubicBezTo>
                  <a:pt x="91" y="101"/>
                  <a:pt x="90" y="101"/>
                  <a:pt x="90" y="101"/>
                </a:cubicBezTo>
                <a:close/>
                <a:moveTo>
                  <a:pt x="526" y="81"/>
                </a:moveTo>
                <a:cubicBezTo>
                  <a:pt x="526" y="81"/>
                  <a:pt x="526" y="81"/>
                  <a:pt x="525" y="81"/>
                </a:cubicBezTo>
                <a:cubicBezTo>
                  <a:pt x="520" y="77"/>
                  <a:pt x="515" y="73"/>
                  <a:pt x="510" y="69"/>
                </a:cubicBezTo>
                <a:cubicBezTo>
                  <a:pt x="510" y="68"/>
                  <a:pt x="509" y="67"/>
                  <a:pt x="510" y="66"/>
                </a:cubicBezTo>
                <a:cubicBezTo>
                  <a:pt x="511" y="65"/>
                  <a:pt x="512" y="65"/>
                  <a:pt x="513" y="66"/>
                </a:cubicBezTo>
                <a:cubicBezTo>
                  <a:pt x="518" y="70"/>
                  <a:pt x="523" y="74"/>
                  <a:pt x="528" y="78"/>
                </a:cubicBezTo>
                <a:cubicBezTo>
                  <a:pt x="528" y="79"/>
                  <a:pt x="528" y="80"/>
                  <a:pt x="528" y="81"/>
                </a:cubicBezTo>
                <a:cubicBezTo>
                  <a:pt x="527" y="81"/>
                  <a:pt x="527" y="81"/>
                  <a:pt x="526" y="81"/>
                </a:cubicBezTo>
                <a:close/>
                <a:moveTo>
                  <a:pt x="118" y="75"/>
                </a:moveTo>
                <a:cubicBezTo>
                  <a:pt x="118" y="75"/>
                  <a:pt x="117" y="74"/>
                  <a:pt x="117" y="74"/>
                </a:cubicBezTo>
                <a:cubicBezTo>
                  <a:pt x="116" y="73"/>
                  <a:pt x="116" y="72"/>
                  <a:pt x="117" y="72"/>
                </a:cubicBezTo>
                <a:cubicBezTo>
                  <a:pt x="122" y="67"/>
                  <a:pt x="127" y="63"/>
                  <a:pt x="132" y="60"/>
                </a:cubicBezTo>
                <a:cubicBezTo>
                  <a:pt x="133" y="59"/>
                  <a:pt x="134" y="59"/>
                  <a:pt x="135" y="60"/>
                </a:cubicBezTo>
                <a:cubicBezTo>
                  <a:pt x="135" y="61"/>
                  <a:pt x="135" y="62"/>
                  <a:pt x="134" y="63"/>
                </a:cubicBezTo>
                <a:cubicBezTo>
                  <a:pt x="129" y="66"/>
                  <a:pt x="124" y="70"/>
                  <a:pt x="119" y="74"/>
                </a:cubicBezTo>
                <a:cubicBezTo>
                  <a:pt x="119" y="75"/>
                  <a:pt x="119" y="75"/>
                  <a:pt x="118" y="75"/>
                </a:cubicBezTo>
                <a:close/>
                <a:moveTo>
                  <a:pt x="496" y="58"/>
                </a:moveTo>
                <a:cubicBezTo>
                  <a:pt x="496" y="58"/>
                  <a:pt x="495" y="58"/>
                  <a:pt x="495" y="57"/>
                </a:cubicBezTo>
                <a:cubicBezTo>
                  <a:pt x="490" y="54"/>
                  <a:pt x="484" y="50"/>
                  <a:pt x="479" y="47"/>
                </a:cubicBezTo>
                <a:cubicBezTo>
                  <a:pt x="478" y="47"/>
                  <a:pt x="478" y="46"/>
                  <a:pt x="478" y="45"/>
                </a:cubicBezTo>
                <a:cubicBezTo>
                  <a:pt x="479" y="44"/>
                  <a:pt x="480" y="44"/>
                  <a:pt x="480" y="44"/>
                </a:cubicBezTo>
                <a:cubicBezTo>
                  <a:pt x="486" y="47"/>
                  <a:pt x="491" y="51"/>
                  <a:pt x="497" y="54"/>
                </a:cubicBezTo>
                <a:cubicBezTo>
                  <a:pt x="498" y="55"/>
                  <a:pt x="498" y="56"/>
                  <a:pt x="497" y="57"/>
                </a:cubicBezTo>
                <a:cubicBezTo>
                  <a:pt x="497" y="57"/>
                  <a:pt x="496" y="58"/>
                  <a:pt x="496" y="58"/>
                </a:cubicBezTo>
                <a:close/>
                <a:moveTo>
                  <a:pt x="149" y="52"/>
                </a:moveTo>
                <a:cubicBezTo>
                  <a:pt x="149" y="52"/>
                  <a:pt x="148" y="52"/>
                  <a:pt x="148" y="51"/>
                </a:cubicBezTo>
                <a:cubicBezTo>
                  <a:pt x="147" y="50"/>
                  <a:pt x="148" y="49"/>
                  <a:pt x="148" y="49"/>
                </a:cubicBezTo>
                <a:cubicBezTo>
                  <a:pt x="154" y="45"/>
                  <a:pt x="160" y="42"/>
                  <a:pt x="165" y="39"/>
                </a:cubicBezTo>
                <a:cubicBezTo>
                  <a:pt x="166" y="38"/>
                  <a:pt x="167" y="39"/>
                  <a:pt x="168" y="40"/>
                </a:cubicBezTo>
                <a:cubicBezTo>
                  <a:pt x="168" y="41"/>
                  <a:pt x="168" y="42"/>
                  <a:pt x="167" y="42"/>
                </a:cubicBezTo>
                <a:cubicBezTo>
                  <a:pt x="161" y="45"/>
                  <a:pt x="156" y="48"/>
                  <a:pt x="150" y="52"/>
                </a:cubicBezTo>
                <a:cubicBezTo>
                  <a:pt x="150" y="52"/>
                  <a:pt x="150" y="52"/>
                  <a:pt x="149" y="52"/>
                </a:cubicBezTo>
                <a:close/>
                <a:moveTo>
                  <a:pt x="463" y="38"/>
                </a:moveTo>
                <a:cubicBezTo>
                  <a:pt x="462" y="38"/>
                  <a:pt x="462" y="38"/>
                  <a:pt x="462" y="38"/>
                </a:cubicBezTo>
                <a:cubicBezTo>
                  <a:pt x="456" y="35"/>
                  <a:pt x="450" y="32"/>
                  <a:pt x="444" y="30"/>
                </a:cubicBezTo>
                <a:cubicBezTo>
                  <a:pt x="444" y="29"/>
                  <a:pt x="443" y="28"/>
                  <a:pt x="444" y="27"/>
                </a:cubicBezTo>
                <a:cubicBezTo>
                  <a:pt x="444" y="26"/>
                  <a:pt x="445" y="26"/>
                  <a:pt x="446" y="26"/>
                </a:cubicBezTo>
                <a:cubicBezTo>
                  <a:pt x="452" y="29"/>
                  <a:pt x="458" y="32"/>
                  <a:pt x="463" y="35"/>
                </a:cubicBezTo>
                <a:cubicBezTo>
                  <a:pt x="464" y="35"/>
                  <a:pt x="465" y="36"/>
                  <a:pt x="464" y="37"/>
                </a:cubicBezTo>
                <a:cubicBezTo>
                  <a:pt x="464" y="38"/>
                  <a:pt x="463" y="38"/>
                  <a:pt x="463" y="38"/>
                </a:cubicBezTo>
                <a:close/>
                <a:moveTo>
                  <a:pt x="183" y="34"/>
                </a:moveTo>
                <a:cubicBezTo>
                  <a:pt x="183" y="34"/>
                  <a:pt x="182" y="33"/>
                  <a:pt x="182" y="32"/>
                </a:cubicBezTo>
                <a:cubicBezTo>
                  <a:pt x="181" y="32"/>
                  <a:pt x="182" y="31"/>
                  <a:pt x="182" y="30"/>
                </a:cubicBezTo>
                <a:cubicBezTo>
                  <a:pt x="188" y="27"/>
                  <a:pt x="194" y="25"/>
                  <a:pt x="200" y="22"/>
                </a:cubicBezTo>
                <a:cubicBezTo>
                  <a:pt x="201" y="22"/>
                  <a:pt x="202" y="22"/>
                  <a:pt x="202" y="23"/>
                </a:cubicBezTo>
                <a:cubicBezTo>
                  <a:pt x="203" y="24"/>
                  <a:pt x="202" y="25"/>
                  <a:pt x="201" y="26"/>
                </a:cubicBezTo>
                <a:cubicBezTo>
                  <a:pt x="196" y="28"/>
                  <a:pt x="190" y="31"/>
                  <a:pt x="184" y="33"/>
                </a:cubicBezTo>
                <a:cubicBezTo>
                  <a:pt x="184" y="33"/>
                  <a:pt x="183" y="34"/>
                  <a:pt x="183" y="34"/>
                </a:cubicBezTo>
                <a:close/>
                <a:moveTo>
                  <a:pt x="427" y="23"/>
                </a:moveTo>
                <a:cubicBezTo>
                  <a:pt x="427" y="23"/>
                  <a:pt x="427" y="22"/>
                  <a:pt x="427" y="22"/>
                </a:cubicBezTo>
                <a:cubicBezTo>
                  <a:pt x="421" y="20"/>
                  <a:pt x="415" y="18"/>
                  <a:pt x="408" y="16"/>
                </a:cubicBezTo>
                <a:cubicBezTo>
                  <a:pt x="408" y="16"/>
                  <a:pt x="407" y="15"/>
                  <a:pt x="407" y="14"/>
                </a:cubicBezTo>
                <a:cubicBezTo>
                  <a:pt x="408" y="13"/>
                  <a:pt x="409" y="13"/>
                  <a:pt x="409" y="13"/>
                </a:cubicBezTo>
                <a:cubicBezTo>
                  <a:pt x="416" y="15"/>
                  <a:pt x="422" y="17"/>
                  <a:pt x="428" y="19"/>
                </a:cubicBezTo>
                <a:cubicBezTo>
                  <a:pt x="429" y="19"/>
                  <a:pt x="429" y="20"/>
                  <a:pt x="429" y="21"/>
                </a:cubicBezTo>
                <a:cubicBezTo>
                  <a:pt x="429" y="22"/>
                  <a:pt x="428" y="23"/>
                  <a:pt x="427" y="23"/>
                </a:cubicBezTo>
                <a:close/>
                <a:moveTo>
                  <a:pt x="219" y="19"/>
                </a:moveTo>
                <a:cubicBezTo>
                  <a:pt x="218" y="19"/>
                  <a:pt x="218" y="19"/>
                  <a:pt x="217" y="18"/>
                </a:cubicBezTo>
                <a:cubicBezTo>
                  <a:pt x="217" y="17"/>
                  <a:pt x="217" y="16"/>
                  <a:pt x="218" y="16"/>
                </a:cubicBezTo>
                <a:cubicBezTo>
                  <a:pt x="224" y="14"/>
                  <a:pt x="231" y="12"/>
                  <a:pt x="237" y="10"/>
                </a:cubicBezTo>
                <a:cubicBezTo>
                  <a:pt x="238" y="10"/>
                  <a:pt x="239" y="11"/>
                  <a:pt x="239" y="11"/>
                </a:cubicBezTo>
                <a:cubicBezTo>
                  <a:pt x="239" y="12"/>
                  <a:pt x="239" y="13"/>
                  <a:pt x="238" y="14"/>
                </a:cubicBezTo>
                <a:cubicBezTo>
                  <a:pt x="232" y="15"/>
                  <a:pt x="226" y="17"/>
                  <a:pt x="220" y="19"/>
                </a:cubicBezTo>
                <a:cubicBezTo>
                  <a:pt x="219" y="19"/>
                  <a:pt x="219" y="19"/>
                  <a:pt x="219" y="19"/>
                </a:cubicBezTo>
                <a:close/>
                <a:moveTo>
                  <a:pt x="390" y="11"/>
                </a:moveTo>
                <a:cubicBezTo>
                  <a:pt x="390" y="11"/>
                  <a:pt x="390" y="11"/>
                  <a:pt x="390" y="11"/>
                </a:cubicBezTo>
                <a:cubicBezTo>
                  <a:pt x="384" y="10"/>
                  <a:pt x="377" y="9"/>
                  <a:pt x="371" y="8"/>
                </a:cubicBezTo>
                <a:cubicBezTo>
                  <a:pt x="370" y="7"/>
                  <a:pt x="369" y="7"/>
                  <a:pt x="370" y="6"/>
                </a:cubicBezTo>
                <a:cubicBezTo>
                  <a:pt x="370" y="5"/>
                  <a:pt x="371" y="4"/>
                  <a:pt x="372" y="4"/>
                </a:cubicBezTo>
                <a:cubicBezTo>
                  <a:pt x="378" y="5"/>
                  <a:pt x="384" y="7"/>
                  <a:pt x="391" y="8"/>
                </a:cubicBezTo>
                <a:cubicBezTo>
                  <a:pt x="392" y="8"/>
                  <a:pt x="392" y="9"/>
                  <a:pt x="392" y="10"/>
                </a:cubicBezTo>
                <a:cubicBezTo>
                  <a:pt x="392" y="11"/>
                  <a:pt x="391" y="11"/>
                  <a:pt x="390" y="11"/>
                </a:cubicBezTo>
                <a:close/>
                <a:moveTo>
                  <a:pt x="256" y="9"/>
                </a:moveTo>
                <a:cubicBezTo>
                  <a:pt x="255" y="9"/>
                  <a:pt x="255" y="9"/>
                  <a:pt x="255" y="8"/>
                </a:cubicBezTo>
                <a:cubicBezTo>
                  <a:pt x="254" y="7"/>
                  <a:pt x="255" y="6"/>
                  <a:pt x="256" y="6"/>
                </a:cubicBezTo>
                <a:cubicBezTo>
                  <a:pt x="262" y="5"/>
                  <a:pt x="269" y="3"/>
                  <a:pt x="275" y="3"/>
                </a:cubicBezTo>
                <a:cubicBezTo>
                  <a:pt x="276" y="2"/>
                  <a:pt x="277" y="3"/>
                  <a:pt x="277" y="4"/>
                </a:cubicBezTo>
                <a:cubicBezTo>
                  <a:pt x="277" y="5"/>
                  <a:pt x="276" y="6"/>
                  <a:pt x="276" y="6"/>
                </a:cubicBezTo>
                <a:cubicBezTo>
                  <a:pt x="269" y="7"/>
                  <a:pt x="263" y="8"/>
                  <a:pt x="257" y="9"/>
                </a:cubicBezTo>
                <a:cubicBezTo>
                  <a:pt x="256" y="9"/>
                  <a:pt x="256" y="9"/>
                  <a:pt x="256" y="9"/>
                </a:cubicBezTo>
                <a:close/>
                <a:moveTo>
                  <a:pt x="352" y="5"/>
                </a:moveTo>
                <a:cubicBezTo>
                  <a:pt x="352" y="5"/>
                  <a:pt x="352" y="5"/>
                  <a:pt x="352" y="5"/>
                </a:cubicBezTo>
                <a:cubicBezTo>
                  <a:pt x="346" y="4"/>
                  <a:pt x="339" y="4"/>
                  <a:pt x="333" y="4"/>
                </a:cubicBezTo>
                <a:cubicBezTo>
                  <a:pt x="332" y="4"/>
                  <a:pt x="331" y="3"/>
                  <a:pt x="331" y="2"/>
                </a:cubicBezTo>
                <a:cubicBezTo>
                  <a:pt x="331" y="1"/>
                  <a:pt x="332" y="0"/>
                  <a:pt x="333" y="0"/>
                </a:cubicBezTo>
                <a:cubicBezTo>
                  <a:pt x="340" y="0"/>
                  <a:pt x="346" y="1"/>
                  <a:pt x="352" y="2"/>
                </a:cubicBezTo>
                <a:cubicBezTo>
                  <a:pt x="353" y="2"/>
                  <a:pt x="354" y="2"/>
                  <a:pt x="354" y="3"/>
                </a:cubicBezTo>
                <a:cubicBezTo>
                  <a:pt x="354" y="4"/>
                  <a:pt x="353" y="5"/>
                  <a:pt x="352" y="5"/>
                </a:cubicBezTo>
                <a:close/>
                <a:moveTo>
                  <a:pt x="294" y="4"/>
                </a:moveTo>
                <a:cubicBezTo>
                  <a:pt x="294" y="4"/>
                  <a:pt x="293" y="3"/>
                  <a:pt x="293" y="3"/>
                </a:cubicBezTo>
                <a:cubicBezTo>
                  <a:pt x="293" y="2"/>
                  <a:pt x="293" y="1"/>
                  <a:pt x="294" y="1"/>
                </a:cubicBezTo>
                <a:cubicBezTo>
                  <a:pt x="301" y="0"/>
                  <a:pt x="307" y="0"/>
                  <a:pt x="314" y="0"/>
                </a:cubicBezTo>
                <a:cubicBezTo>
                  <a:pt x="314" y="0"/>
                  <a:pt x="314" y="0"/>
                  <a:pt x="314" y="0"/>
                </a:cubicBezTo>
                <a:cubicBezTo>
                  <a:pt x="315" y="0"/>
                  <a:pt x="316" y="1"/>
                  <a:pt x="316" y="1"/>
                </a:cubicBezTo>
                <a:cubicBezTo>
                  <a:pt x="316" y="2"/>
                  <a:pt x="315" y="3"/>
                  <a:pt x="314" y="3"/>
                </a:cubicBezTo>
                <a:cubicBezTo>
                  <a:pt x="307" y="3"/>
                  <a:pt x="301" y="4"/>
                  <a:pt x="295" y="4"/>
                </a:cubicBezTo>
                <a:cubicBezTo>
                  <a:pt x="295" y="4"/>
                  <a:pt x="295" y="4"/>
                  <a:pt x="294" y="4"/>
                </a:cubicBezTo>
                <a:close/>
              </a:path>
            </a:pathLst>
          </a:custGeom>
          <a:solidFill>
            <a:srgbClr val="DBDC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a:p>
        </p:txBody>
      </p:sp>
      <p:sp>
        <p:nvSpPr>
          <p:cNvPr id="11" name="Freeform 6"/>
          <p:cNvSpPr>
            <a:spLocks noEditPoints="1"/>
          </p:cNvSpPr>
          <p:nvPr/>
        </p:nvSpPr>
        <p:spPr bwMode="auto">
          <a:xfrm>
            <a:off x="3480197" y="2101150"/>
            <a:ext cx="2163366" cy="2166415"/>
          </a:xfrm>
          <a:custGeom>
            <a:avLst/>
            <a:gdLst>
              <a:gd name="T0" fmla="*/ 578 w 1083"/>
              <a:gd name="T1" fmla="*/ 1078 h 1083"/>
              <a:gd name="T2" fmla="*/ 501 w 1083"/>
              <a:gd name="T3" fmla="*/ 1082 h 1083"/>
              <a:gd name="T4" fmla="*/ 442 w 1083"/>
              <a:gd name="T5" fmla="*/ 1072 h 1083"/>
              <a:gd name="T6" fmla="*/ 636 w 1083"/>
              <a:gd name="T7" fmla="*/ 1075 h 1083"/>
              <a:gd name="T8" fmla="*/ 692 w 1083"/>
              <a:gd name="T9" fmla="*/ 1058 h 1083"/>
              <a:gd name="T10" fmla="*/ 388 w 1083"/>
              <a:gd name="T11" fmla="*/ 1061 h 1083"/>
              <a:gd name="T12" fmla="*/ 331 w 1083"/>
              <a:gd name="T13" fmla="*/ 1039 h 1083"/>
              <a:gd name="T14" fmla="*/ 747 w 1083"/>
              <a:gd name="T15" fmla="*/ 1043 h 1083"/>
              <a:gd name="T16" fmla="*/ 798 w 1083"/>
              <a:gd name="T17" fmla="*/ 1015 h 1083"/>
              <a:gd name="T18" fmla="*/ 281 w 1083"/>
              <a:gd name="T19" fmla="*/ 1016 h 1083"/>
              <a:gd name="T20" fmla="*/ 230 w 1083"/>
              <a:gd name="T21" fmla="*/ 983 h 1083"/>
              <a:gd name="T22" fmla="*/ 848 w 1083"/>
              <a:gd name="T23" fmla="*/ 988 h 1083"/>
              <a:gd name="T24" fmla="*/ 893 w 1083"/>
              <a:gd name="T25" fmla="*/ 949 h 1083"/>
              <a:gd name="T26" fmla="*/ 186 w 1083"/>
              <a:gd name="T27" fmla="*/ 950 h 1083"/>
              <a:gd name="T28" fmla="*/ 143 w 1083"/>
              <a:gd name="T29" fmla="*/ 906 h 1083"/>
              <a:gd name="T30" fmla="*/ 936 w 1083"/>
              <a:gd name="T31" fmla="*/ 912 h 1083"/>
              <a:gd name="T32" fmla="*/ 971 w 1083"/>
              <a:gd name="T33" fmla="*/ 865 h 1083"/>
              <a:gd name="T34" fmla="*/ 108 w 1083"/>
              <a:gd name="T35" fmla="*/ 865 h 1083"/>
              <a:gd name="T36" fmla="*/ 75 w 1083"/>
              <a:gd name="T37" fmla="*/ 813 h 1083"/>
              <a:gd name="T38" fmla="*/ 1005 w 1083"/>
              <a:gd name="T39" fmla="*/ 820 h 1083"/>
              <a:gd name="T40" fmla="*/ 1031 w 1083"/>
              <a:gd name="T41" fmla="*/ 766 h 1083"/>
              <a:gd name="T42" fmla="*/ 49 w 1083"/>
              <a:gd name="T43" fmla="*/ 765 h 1083"/>
              <a:gd name="T44" fmla="*/ 28 w 1083"/>
              <a:gd name="T45" fmla="*/ 708 h 1083"/>
              <a:gd name="T46" fmla="*/ 1053 w 1083"/>
              <a:gd name="T47" fmla="*/ 714 h 1083"/>
              <a:gd name="T48" fmla="*/ 1067 w 1083"/>
              <a:gd name="T49" fmla="*/ 656 h 1083"/>
              <a:gd name="T50" fmla="*/ 13 w 1083"/>
              <a:gd name="T51" fmla="*/ 656 h 1083"/>
              <a:gd name="T52" fmla="*/ 4 w 1083"/>
              <a:gd name="T53" fmla="*/ 595 h 1083"/>
              <a:gd name="T54" fmla="*/ 1078 w 1083"/>
              <a:gd name="T55" fmla="*/ 601 h 1083"/>
              <a:gd name="T56" fmla="*/ 1079 w 1083"/>
              <a:gd name="T57" fmla="*/ 542 h 1083"/>
              <a:gd name="T58" fmla="*/ 2 w 1083"/>
              <a:gd name="T59" fmla="*/ 541 h 1083"/>
              <a:gd name="T60" fmla="*/ 3 w 1083"/>
              <a:gd name="T61" fmla="*/ 481 h 1083"/>
              <a:gd name="T62" fmla="*/ 1079 w 1083"/>
              <a:gd name="T63" fmla="*/ 491 h 1083"/>
              <a:gd name="T64" fmla="*/ 1070 w 1083"/>
              <a:gd name="T65" fmla="*/ 431 h 1083"/>
              <a:gd name="T66" fmla="*/ 15 w 1083"/>
              <a:gd name="T67" fmla="*/ 426 h 1083"/>
              <a:gd name="T68" fmla="*/ 28 w 1083"/>
              <a:gd name="T69" fmla="*/ 368 h 1083"/>
              <a:gd name="T70" fmla="*/ 1055 w 1083"/>
              <a:gd name="T71" fmla="*/ 378 h 1083"/>
              <a:gd name="T72" fmla="*/ 1034 w 1083"/>
              <a:gd name="T73" fmla="*/ 321 h 1083"/>
              <a:gd name="T74" fmla="*/ 52 w 1083"/>
              <a:gd name="T75" fmla="*/ 316 h 1083"/>
              <a:gd name="T76" fmla="*/ 77 w 1083"/>
              <a:gd name="T77" fmla="*/ 262 h 1083"/>
              <a:gd name="T78" fmla="*/ 1008 w 1083"/>
              <a:gd name="T79" fmla="*/ 273 h 1083"/>
              <a:gd name="T80" fmla="*/ 976 w 1083"/>
              <a:gd name="T81" fmla="*/ 221 h 1083"/>
              <a:gd name="T82" fmla="*/ 111 w 1083"/>
              <a:gd name="T83" fmla="*/ 217 h 1083"/>
              <a:gd name="T84" fmla="*/ 148 w 1083"/>
              <a:gd name="T85" fmla="*/ 170 h 1083"/>
              <a:gd name="T86" fmla="*/ 940 w 1083"/>
              <a:gd name="T87" fmla="*/ 180 h 1083"/>
              <a:gd name="T88" fmla="*/ 897 w 1083"/>
              <a:gd name="T89" fmla="*/ 136 h 1083"/>
              <a:gd name="T90" fmla="*/ 191 w 1083"/>
              <a:gd name="T91" fmla="*/ 133 h 1083"/>
              <a:gd name="T92" fmla="*/ 236 w 1083"/>
              <a:gd name="T93" fmla="*/ 95 h 1083"/>
              <a:gd name="T94" fmla="*/ 853 w 1083"/>
              <a:gd name="T95" fmla="*/ 103 h 1083"/>
              <a:gd name="T96" fmla="*/ 803 w 1083"/>
              <a:gd name="T97" fmla="*/ 70 h 1083"/>
              <a:gd name="T98" fmla="*/ 286 w 1083"/>
              <a:gd name="T99" fmla="*/ 68 h 1083"/>
              <a:gd name="T100" fmla="*/ 338 w 1083"/>
              <a:gd name="T101" fmla="*/ 40 h 1083"/>
              <a:gd name="T102" fmla="*/ 752 w 1083"/>
              <a:gd name="T103" fmla="*/ 47 h 1083"/>
              <a:gd name="T104" fmla="*/ 696 w 1083"/>
              <a:gd name="T105" fmla="*/ 25 h 1083"/>
              <a:gd name="T106" fmla="*/ 393 w 1083"/>
              <a:gd name="T107" fmla="*/ 24 h 1083"/>
              <a:gd name="T108" fmla="*/ 449 w 1083"/>
              <a:gd name="T109" fmla="*/ 8 h 1083"/>
              <a:gd name="T110" fmla="*/ 641 w 1083"/>
              <a:gd name="T111" fmla="*/ 13 h 1083"/>
              <a:gd name="T112" fmla="*/ 582 w 1083"/>
              <a:gd name="T113" fmla="*/ 4 h 1083"/>
              <a:gd name="T114" fmla="*/ 507 w 1083"/>
              <a:gd name="T115" fmla="*/ 5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83" h="1083">
                <a:moveTo>
                  <a:pt x="540" y="1083"/>
                </a:moveTo>
                <a:cubicBezTo>
                  <a:pt x="540" y="1083"/>
                  <a:pt x="540" y="1083"/>
                  <a:pt x="540" y="1083"/>
                </a:cubicBezTo>
                <a:cubicBezTo>
                  <a:pt x="533" y="1083"/>
                  <a:pt x="527" y="1083"/>
                  <a:pt x="521" y="1083"/>
                </a:cubicBezTo>
                <a:cubicBezTo>
                  <a:pt x="520" y="1083"/>
                  <a:pt x="519" y="1082"/>
                  <a:pt x="519" y="1081"/>
                </a:cubicBezTo>
                <a:cubicBezTo>
                  <a:pt x="519" y="1080"/>
                  <a:pt x="520" y="1079"/>
                  <a:pt x="521" y="1079"/>
                </a:cubicBezTo>
                <a:cubicBezTo>
                  <a:pt x="527" y="1080"/>
                  <a:pt x="533" y="1080"/>
                  <a:pt x="540" y="1080"/>
                </a:cubicBezTo>
                <a:cubicBezTo>
                  <a:pt x="541" y="1080"/>
                  <a:pt x="542" y="1080"/>
                  <a:pt x="542" y="1081"/>
                </a:cubicBezTo>
                <a:cubicBezTo>
                  <a:pt x="542" y="1082"/>
                  <a:pt x="541" y="1083"/>
                  <a:pt x="540" y="1083"/>
                </a:cubicBezTo>
                <a:close/>
                <a:moveTo>
                  <a:pt x="559" y="1083"/>
                </a:moveTo>
                <a:cubicBezTo>
                  <a:pt x="558" y="1083"/>
                  <a:pt x="557" y="1082"/>
                  <a:pt x="557" y="1081"/>
                </a:cubicBezTo>
                <a:cubicBezTo>
                  <a:pt x="557" y="1080"/>
                  <a:pt x="558" y="1079"/>
                  <a:pt x="559" y="1079"/>
                </a:cubicBezTo>
                <a:cubicBezTo>
                  <a:pt x="566" y="1079"/>
                  <a:pt x="572" y="1079"/>
                  <a:pt x="578" y="1078"/>
                </a:cubicBezTo>
                <a:cubicBezTo>
                  <a:pt x="579" y="1078"/>
                  <a:pt x="580" y="1079"/>
                  <a:pt x="580" y="1080"/>
                </a:cubicBezTo>
                <a:cubicBezTo>
                  <a:pt x="580" y="1081"/>
                  <a:pt x="580" y="1082"/>
                  <a:pt x="579" y="1082"/>
                </a:cubicBezTo>
                <a:cubicBezTo>
                  <a:pt x="572" y="1082"/>
                  <a:pt x="566" y="1083"/>
                  <a:pt x="559" y="1083"/>
                </a:cubicBezTo>
                <a:cubicBezTo>
                  <a:pt x="559" y="1083"/>
                  <a:pt x="559" y="1083"/>
                  <a:pt x="559" y="1083"/>
                </a:cubicBezTo>
                <a:close/>
                <a:moveTo>
                  <a:pt x="501" y="1082"/>
                </a:moveTo>
                <a:cubicBezTo>
                  <a:pt x="501" y="1082"/>
                  <a:pt x="501" y="1082"/>
                  <a:pt x="501" y="1082"/>
                </a:cubicBezTo>
                <a:cubicBezTo>
                  <a:pt x="495" y="1081"/>
                  <a:pt x="488" y="1081"/>
                  <a:pt x="482" y="1080"/>
                </a:cubicBezTo>
                <a:cubicBezTo>
                  <a:pt x="481" y="1080"/>
                  <a:pt x="480" y="1079"/>
                  <a:pt x="480" y="1078"/>
                </a:cubicBezTo>
                <a:cubicBezTo>
                  <a:pt x="480" y="1077"/>
                  <a:pt x="481" y="1076"/>
                  <a:pt x="482" y="1076"/>
                </a:cubicBezTo>
                <a:cubicBezTo>
                  <a:pt x="489" y="1077"/>
                  <a:pt x="495" y="1078"/>
                  <a:pt x="501" y="1078"/>
                </a:cubicBezTo>
                <a:cubicBezTo>
                  <a:pt x="502" y="1078"/>
                  <a:pt x="503" y="1079"/>
                  <a:pt x="503" y="1080"/>
                </a:cubicBezTo>
                <a:cubicBezTo>
                  <a:pt x="503" y="1081"/>
                  <a:pt x="502" y="1082"/>
                  <a:pt x="501" y="1082"/>
                </a:cubicBezTo>
                <a:close/>
                <a:moveTo>
                  <a:pt x="598" y="1080"/>
                </a:moveTo>
                <a:cubicBezTo>
                  <a:pt x="597" y="1080"/>
                  <a:pt x="596" y="1080"/>
                  <a:pt x="596" y="1079"/>
                </a:cubicBezTo>
                <a:cubicBezTo>
                  <a:pt x="596" y="1078"/>
                  <a:pt x="597" y="1077"/>
                  <a:pt x="598" y="1077"/>
                </a:cubicBezTo>
                <a:cubicBezTo>
                  <a:pt x="604" y="1076"/>
                  <a:pt x="610" y="1075"/>
                  <a:pt x="617" y="1074"/>
                </a:cubicBezTo>
                <a:cubicBezTo>
                  <a:pt x="618" y="1074"/>
                  <a:pt x="618" y="1075"/>
                  <a:pt x="619" y="1076"/>
                </a:cubicBezTo>
                <a:cubicBezTo>
                  <a:pt x="619" y="1077"/>
                  <a:pt x="618" y="1078"/>
                  <a:pt x="617" y="1078"/>
                </a:cubicBezTo>
                <a:cubicBezTo>
                  <a:pt x="611" y="1079"/>
                  <a:pt x="604" y="1080"/>
                  <a:pt x="598" y="1080"/>
                </a:cubicBezTo>
                <a:cubicBezTo>
                  <a:pt x="598" y="1080"/>
                  <a:pt x="598" y="1080"/>
                  <a:pt x="598" y="1080"/>
                </a:cubicBezTo>
                <a:close/>
                <a:moveTo>
                  <a:pt x="463" y="1078"/>
                </a:moveTo>
                <a:cubicBezTo>
                  <a:pt x="463" y="1078"/>
                  <a:pt x="463" y="1078"/>
                  <a:pt x="463" y="1078"/>
                </a:cubicBezTo>
                <a:cubicBezTo>
                  <a:pt x="456" y="1077"/>
                  <a:pt x="450" y="1076"/>
                  <a:pt x="444" y="1074"/>
                </a:cubicBezTo>
                <a:cubicBezTo>
                  <a:pt x="443" y="1074"/>
                  <a:pt x="442" y="1073"/>
                  <a:pt x="442" y="1072"/>
                </a:cubicBezTo>
                <a:cubicBezTo>
                  <a:pt x="442" y="1071"/>
                  <a:pt x="443" y="1071"/>
                  <a:pt x="444" y="1071"/>
                </a:cubicBezTo>
                <a:cubicBezTo>
                  <a:pt x="451" y="1072"/>
                  <a:pt x="457" y="1073"/>
                  <a:pt x="463" y="1074"/>
                </a:cubicBezTo>
                <a:cubicBezTo>
                  <a:pt x="464" y="1074"/>
                  <a:pt x="465" y="1075"/>
                  <a:pt x="465" y="1076"/>
                </a:cubicBezTo>
                <a:cubicBezTo>
                  <a:pt x="465" y="1077"/>
                  <a:pt x="464" y="1078"/>
                  <a:pt x="463" y="1078"/>
                </a:cubicBezTo>
                <a:close/>
                <a:moveTo>
                  <a:pt x="636" y="1075"/>
                </a:moveTo>
                <a:cubicBezTo>
                  <a:pt x="635" y="1075"/>
                  <a:pt x="634" y="1074"/>
                  <a:pt x="634" y="1073"/>
                </a:cubicBezTo>
                <a:cubicBezTo>
                  <a:pt x="634" y="1073"/>
                  <a:pt x="635" y="1072"/>
                  <a:pt x="636" y="1071"/>
                </a:cubicBezTo>
                <a:cubicBezTo>
                  <a:pt x="642" y="1070"/>
                  <a:pt x="648" y="1069"/>
                  <a:pt x="654" y="1068"/>
                </a:cubicBezTo>
                <a:cubicBezTo>
                  <a:pt x="655" y="1068"/>
                  <a:pt x="656" y="1068"/>
                  <a:pt x="657" y="1069"/>
                </a:cubicBezTo>
                <a:cubicBezTo>
                  <a:pt x="657" y="1070"/>
                  <a:pt x="656" y="1071"/>
                  <a:pt x="655" y="1071"/>
                </a:cubicBezTo>
                <a:cubicBezTo>
                  <a:pt x="649" y="1073"/>
                  <a:pt x="643" y="1074"/>
                  <a:pt x="636" y="1075"/>
                </a:cubicBezTo>
                <a:cubicBezTo>
                  <a:pt x="636" y="1075"/>
                  <a:pt x="636" y="1075"/>
                  <a:pt x="636" y="1075"/>
                </a:cubicBezTo>
                <a:close/>
                <a:moveTo>
                  <a:pt x="425" y="1071"/>
                </a:moveTo>
                <a:cubicBezTo>
                  <a:pt x="425" y="1071"/>
                  <a:pt x="425" y="1071"/>
                  <a:pt x="425" y="1071"/>
                </a:cubicBezTo>
                <a:cubicBezTo>
                  <a:pt x="418" y="1069"/>
                  <a:pt x="412" y="1068"/>
                  <a:pt x="406" y="1066"/>
                </a:cubicBezTo>
                <a:cubicBezTo>
                  <a:pt x="405" y="1066"/>
                  <a:pt x="404" y="1065"/>
                  <a:pt x="405" y="1064"/>
                </a:cubicBezTo>
                <a:cubicBezTo>
                  <a:pt x="405" y="1063"/>
                  <a:pt x="406" y="1062"/>
                  <a:pt x="407" y="1063"/>
                </a:cubicBezTo>
                <a:cubicBezTo>
                  <a:pt x="413" y="1064"/>
                  <a:pt x="419" y="1066"/>
                  <a:pt x="425" y="1067"/>
                </a:cubicBezTo>
                <a:cubicBezTo>
                  <a:pt x="426" y="1067"/>
                  <a:pt x="427" y="1068"/>
                  <a:pt x="427" y="1069"/>
                </a:cubicBezTo>
                <a:cubicBezTo>
                  <a:pt x="427" y="1070"/>
                  <a:pt x="426" y="1071"/>
                  <a:pt x="425" y="1071"/>
                </a:cubicBezTo>
                <a:close/>
                <a:moveTo>
                  <a:pt x="674" y="1067"/>
                </a:moveTo>
                <a:cubicBezTo>
                  <a:pt x="673" y="1067"/>
                  <a:pt x="672" y="1066"/>
                  <a:pt x="672" y="1066"/>
                </a:cubicBezTo>
                <a:cubicBezTo>
                  <a:pt x="672" y="1065"/>
                  <a:pt x="672" y="1064"/>
                  <a:pt x="673" y="1063"/>
                </a:cubicBezTo>
                <a:cubicBezTo>
                  <a:pt x="679" y="1062"/>
                  <a:pt x="686" y="1060"/>
                  <a:pt x="692" y="1058"/>
                </a:cubicBezTo>
                <a:cubicBezTo>
                  <a:pt x="693" y="1058"/>
                  <a:pt x="694" y="1059"/>
                  <a:pt x="694" y="1060"/>
                </a:cubicBezTo>
                <a:cubicBezTo>
                  <a:pt x="694" y="1061"/>
                  <a:pt x="694" y="1061"/>
                  <a:pt x="693" y="1062"/>
                </a:cubicBezTo>
                <a:cubicBezTo>
                  <a:pt x="687" y="1064"/>
                  <a:pt x="680" y="1065"/>
                  <a:pt x="674" y="1067"/>
                </a:cubicBezTo>
                <a:cubicBezTo>
                  <a:pt x="674" y="1067"/>
                  <a:pt x="674" y="1067"/>
                  <a:pt x="674" y="1067"/>
                </a:cubicBezTo>
                <a:close/>
                <a:moveTo>
                  <a:pt x="388" y="1061"/>
                </a:moveTo>
                <a:cubicBezTo>
                  <a:pt x="387" y="1061"/>
                  <a:pt x="387" y="1061"/>
                  <a:pt x="387" y="1061"/>
                </a:cubicBezTo>
                <a:cubicBezTo>
                  <a:pt x="381" y="1059"/>
                  <a:pt x="375" y="1057"/>
                  <a:pt x="369" y="1055"/>
                </a:cubicBezTo>
                <a:cubicBezTo>
                  <a:pt x="368" y="1055"/>
                  <a:pt x="367" y="1054"/>
                  <a:pt x="368" y="1053"/>
                </a:cubicBezTo>
                <a:cubicBezTo>
                  <a:pt x="368" y="1052"/>
                  <a:pt x="369" y="1051"/>
                  <a:pt x="370" y="1052"/>
                </a:cubicBezTo>
                <a:cubicBezTo>
                  <a:pt x="376" y="1054"/>
                  <a:pt x="382" y="1056"/>
                  <a:pt x="388" y="1058"/>
                </a:cubicBezTo>
                <a:cubicBezTo>
                  <a:pt x="389" y="1058"/>
                  <a:pt x="390" y="1059"/>
                  <a:pt x="389" y="1060"/>
                </a:cubicBezTo>
                <a:cubicBezTo>
                  <a:pt x="389" y="1061"/>
                  <a:pt x="388" y="1061"/>
                  <a:pt x="388" y="1061"/>
                </a:cubicBezTo>
                <a:close/>
                <a:moveTo>
                  <a:pt x="711" y="1056"/>
                </a:moveTo>
                <a:cubicBezTo>
                  <a:pt x="710" y="1056"/>
                  <a:pt x="709" y="1056"/>
                  <a:pt x="709" y="1055"/>
                </a:cubicBezTo>
                <a:cubicBezTo>
                  <a:pt x="709" y="1054"/>
                  <a:pt x="709" y="1053"/>
                  <a:pt x="710" y="1053"/>
                </a:cubicBezTo>
                <a:cubicBezTo>
                  <a:pt x="716" y="1051"/>
                  <a:pt x="722" y="1049"/>
                  <a:pt x="728" y="1046"/>
                </a:cubicBezTo>
                <a:cubicBezTo>
                  <a:pt x="729" y="1046"/>
                  <a:pt x="730" y="1046"/>
                  <a:pt x="731" y="1047"/>
                </a:cubicBezTo>
                <a:cubicBezTo>
                  <a:pt x="731" y="1048"/>
                  <a:pt x="730" y="1049"/>
                  <a:pt x="730" y="1050"/>
                </a:cubicBezTo>
                <a:cubicBezTo>
                  <a:pt x="723" y="1052"/>
                  <a:pt x="717" y="1054"/>
                  <a:pt x="711" y="1056"/>
                </a:cubicBezTo>
                <a:cubicBezTo>
                  <a:pt x="711" y="1056"/>
                  <a:pt x="711" y="1056"/>
                  <a:pt x="711" y="1056"/>
                </a:cubicBezTo>
                <a:close/>
                <a:moveTo>
                  <a:pt x="351" y="1049"/>
                </a:moveTo>
                <a:cubicBezTo>
                  <a:pt x="351" y="1049"/>
                  <a:pt x="351" y="1049"/>
                  <a:pt x="350" y="1049"/>
                </a:cubicBezTo>
                <a:cubicBezTo>
                  <a:pt x="344" y="1046"/>
                  <a:pt x="338" y="1044"/>
                  <a:pt x="332" y="1041"/>
                </a:cubicBezTo>
                <a:cubicBezTo>
                  <a:pt x="331" y="1041"/>
                  <a:pt x="331" y="1040"/>
                  <a:pt x="331" y="1039"/>
                </a:cubicBezTo>
                <a:cubicBezTo>
                  <a:pt x="332" y="1038"/>
                  <a:pt x="333" y="1038"/>
                  <a:pt x="334" y="1038"/>
                </a:cubicBezTo>
                <a:cubicBezTo>
                  <a:pt x="340" y="1041"/>
                  <a:pt x="346" y="1043"/>
                  <a:pt x="352" y="1045"/>
                </a:cubicBezTo>
                <a:cubicBezTo>
                  <a:pt x="353" y="1046"/>
                  <a:pt x="353" y="1047"/>
                  <a:pt x="353" y="1048"/>
                </a:cubicBezTo>
                <a:cubicBezTo>
                  <a:pt x="352" y="1048"/>
                  <a:pt x="352" y="1049"/>
                  <a:pt x="351" y="1049"/>
                </a:cubicBezTo>
                <a:close/>
                <a:moveTo>
                  <a:pt x="747" y="1043"/>
                </a:moveTo>
                <a:cubicBezTo>
                  <a:pt x="746" y="1043"/>
                  <a:pt x="746" y="1042"/>
                  <a:pt x="745" y="1042"/>
                </a:cubicBezTo>
                <a:cubicBezTo>
                  <a:pt x="745" y="1041"/>
                  <a:pt x="745" y="1040"/>
                  <a:pt x="746" y="1039"/>
                </a:cubicBezTo>
                <a:cubicBezTo>
                  <a:pt x="752" y="1037"/>
                  <a:pt x="758" y="1034"/>
                  <a:pt x="764" y="1032"/>
                </a:cubicBezTo>
                <a:cubicBezTo>
                  <a:pt x="765" y="1031"/>
                  <a:pt x="766" y="1032"/>
                  <a:pt x="766" y="1033"/>
                </a:cubicBezTo>
                <a:cubicBezTo>
                  <a:pt x="767" y="1033"/>
                  <a:pt x="766" y="1034"/>
                  <a:pt x="765" y="1035"/>
                </a:cubicBezTo>
                <a:cubicBezTo>
                  <a:pt x="759" y="1038"/>
                  <a:pt x="754" y="1040"/>
                  <a:pt x="748" y="1043"/>
                </a:cubicBezTo>
                <a:cubicBezTo>
                  <a:pt x="747" y="1043"/>
                  <a:pt x="747" y="1043"/>
                  <a:pt x="747" y="1043"/>
                </a:cubicBezTo>
                <a:close/>
                <a:moveTo>
                  <a:pt x="315" y="1034"/>
                </a:moveTo>
                <a:cubicBezTo>
                  <a:pt x="315" y="1034"/>
                  <a:pt x="315" y="1034"/>
                  <a:pt x="315" y="1034"/>
                </a:cubicBezTo>
                <a:cubicBezTo>
                  <a:pt x="309" y="1031"/>
                  <a:pt x="303" y="1028"/>
                  <a:pt x="297" y="1025"/>
                </a:cubicBezTo>
                <a:cubicBezTo>
                  <a:pt x="296" y="1025"/>
                  <a:pt x="296" y="1024"/>
                  <a:pt x="296" y="1023"/>
                </a:cubicBezTo>
                <a:cubicBezTo>
                  <a:pt x="297" y="1022"/>
                  <a:pt x="298" y="1022"/>
                  <a:pt x="299" y="1022"/>
                </a:cubicBezTo>
                <a:cubicBezTo>
                  <a:pt x="304" y="1025"/>
                  <a:pt x="310" y="1028"/>
                  <a:pt x="316" y="1030"/>
                </a:cubicBezTo>
                <a:cubicBezTo>
                  <a:pt x="317" y="1031"/>
                  <a:pt x="317" y="1032"/>
                  <a:pt x="317" y="1033"/>
                </a:cubicBezTo>
                <a:cubicBezTo>
                  <a:pt x="317" y="1033"/>
                  <a:pt x="316" y="1034"/>
                  <a:pt x="315" y="1034"/>
                </a:cubicBezTo>
                <a:close/>
                <a:moveTo>
                  <a:pt x="782" y="1027"/>
                </a:moveTo>
                <a:cubicBezTo>
                  <a:pt x="781" y="1027"/>
                  <a:pt x="781" y="1026"/>
                  <a:pt x="780" y="1026"/>
                </a:cubicBezTo>
                <a:cubicBezTo>
                  <a:pt x="780" y="1025"/>
                  <a:pt x="780" y="1024"/>
                  <a:pt x="781" y="1023"/>
                </a:cubicBezTo>
                <a:cubicBezTo>
                  <a:pt x="787" y="1021"/>
                  <a:pt x="793" y="1018"/>
                  <a:pt x="798" y="1015"/>
                </a:cubicBezTo>
                <a:cubicBezTo>
                  <a:pt x="799" y="1014"/>
                  <a:pt x="800" y="1014"/>
                  <a:pt x="801" y="1015"/>
                </a:cubicBezTo>
                <a:cubicBezTo>
                  <a:pt x="801" y="1016"/>
                  <a:pt x="801" y="1017"/>
                  <a:pt x="800" y="1018"/>
                </a:cubicBezTo>
                <a:cubicBezTo>
                  <a:pt x="794" y="1021"/>
                  <a:pt x="788" y="1024"/>
                  <a:pt x="783" y="1027"/>
                </a:cubicBezTo>
                <a:cubicBezTo>
                  <a:pt x="782" y="1027"/>
                  <a:pt x="782" y="1027"/>
                  <a:pt x="782" y="1027"/>
                </a:cubicBezTo>
                <a:close/>
                <a:moveTo>
                  <a:pt x="281" y="1016"/>
                </a:moveTo>
                <a:cubicBezTo>
                  <a:pt x="281" y="1016"/>
                  <a:pt x="280" y="1016"/>
                  <a:pt x="280" y="1016"/>
                </a:cubicBezTo>
                <a:cubicBezTo>
                  <a:pt x="274" y="1013"/>
                  <a:pt x="269" y="1010"/>
                  <a:pt x="263" y="1006"/>
                </a:cubicBezTo>
                <a:cubicBezTo>
                  <a:pt x="262" y="1006"/>
                  <a:pt x="262" y="1005"/>
                  <a:pt x="263" y="1004"/>
                </a:cubicBezTo>
                <a:cubicBezTo>
                  <a:pt x="263" y="1003"/>
                  <a:pt x="264" y="1003"/>
                  <a:pt x="265" y="1003"/>
                </a:cubicBezTo>
                <a:cubicBezTo>
                  <a:pt x="270" y="1007"/>
                  <a:pt x="276" y="1010"/>
                  <a:pt x="282" y="1013"/>
                </a:cubicBezTo>
                <a:cubicBezTo>
                  <a:pt x="283" y="1013"/>
                  <a:pt x="283" y="1015"/>
                  <a:pt x="282" y="1015"/>
                </a:cubicBezTo>
                <a:cubicBezTo>
                  <a:pt x="282" y="1016"/>
                  <a:pt x="281" y="1016"/>
                  <a:pt x="281" y="1016"/>
                </a:cubicBezTo>
                <a:close/>
                <a:moveTo>
                  <a:pt x="816" y="1008"/>
                </a:moveTo>
                <a:cubicBezTo>
                  <a:pt x="815" y="1008"/>
                  <a:pt x="815" y="1008"/>
                  <a:pt x="814" y="1007"/>
                </a:cubicBezTo>
                <a:cubicBezTo>
                  <a:pt x="814" y="1007"/>
                  <a:pt x="814" y="1006"/>
                  <a:pt x="815" y="1005"/>
                </a:cubicBezTo>
                <a:cubicBezTo>
                  <a:pt x="820" y="1002"/>
                  <a:pt x="826" y="998"/>
                  <a:pt x="831" y="995"/>
                </a:cubicBezTo>
                <a:cubicBezTo>
                  <a:pt x="832" y="994"/>
                  <a:pt x="833" y="995"/>
                  <a:pt x="834" y="996"/>
                </a:cubicBezTo>
                <a:cubicBezTo>
                  <a:pt x="834" y="996"/>
                  <a:pt x="834" y="997"/>
                  <a:pt x="833" y="998"/>
                </a:cubicBezTo>
                <a:cubicBezTo>
                  <a:pt x="828" y="1001"/>
                  <a:pt x="822" y="1005"/>
                  <a:pt x="817" y="1008"/>
                </a:cubicBezTo>
                <a:cubicBezTo>
                  <a:pt x="816" y="1008"/>
                  <a:pt x="816" y="1008"/>
                  <a:pt x="816" y="1008"/>
                </a:cubicBezTo>
                <a:close/>
                <a:moveTo>
                  <a:pt x="248" y="996"/>
                </a:moveTo>
                <a:cubicBezTo>
                  <a:pt x="247" y="996"/>
                  <a:pt x="247" y="996"/>
                  <a:pt x="247" y="996"/>
                </a:cubicBezTo>
                <a:cubicBezTo>
                  <a:pt x="241" y="993"/>
                  <a:pt x="236" y="989"/>
                  <a:pt x="231" y="985"/>
                </a:cubicBezTo>
                <a:cubicBezTo>
                  <a:pt x="230" y="985"/>
                  <a:pt x="230" y="984"/>
                  <a:pt x="230" y="983"/>
                </a:cubicBezTo>
                <a:cubicBezTo>
                  <a:pt x="231" y="982"/>
                  <a:pt x="232" y="982"/>
                  <a:pt x="233" y="982"/>
                </a:cubicBezTo>
                <a:cubicBezTo>
                  <a:pt x="238" y="986"/>
                  <a:pt x="243" y="990"/>
                  <a:pt x="249" y="993"/>
                </a:cubicBezTo>
                <a:cubicBezTo>
                  <a:pt x="249" y="994"/>
                  <a:pt x="250" y="995"/>
                  <a:pt x="249" y="996"/>
                </a:cubicBezTo>
                <a:cubicBezTo>
                  <a:pt x="249" y="996"/>
                  <a:pt x="248" y="996"/>
                  <a:pt x="248" y="996"/>
                </a:cubicBezTo>
                <a:close/>
                <a:moveTo>
                  <a:pt x="848" y="988"/>
                </a:moveTo>
                <a:cubicBezTo>
                  <a:pt x="848" y="988"/>
                  <a:pt x="847" y="987"/>
                  <a:pt x="847" y="987"/>
                </a:cubicBezTo>
                <a:cubicBezTo>
                  <a:pt x="846" y="986"/>
                  <a:pt x="846" y="985"/>
                  <a:pt x="847" y="984"/>
                </a:cubicBezTo>
                <a:cubicBezTo>
                  <a:pt x="852" y="981"/>
                  <a:pt x="858" y="977"/>
                  <a:pt x="863" y="973"/>
                </a:cubicBezTo>
                <a:cubicBezTo>
                  <a:pt x="864" y="973"/>
                  <a:pt x="865" y="973"/>
                  <a:pt x="865" y="973"/>
                </a:cubicBezTo>
                <a:cubicBezTo>
                  <a:pt x="866" y="974"/>
                  <a:pt x="866" y="975"/>
                  <a:pt x="865" y="976"/>
                </a:cubicBezTo>
                <a:cubicBezTo>
                  <a:pt x="860" y="980"/>
                  <a:pt x="854" y="984"/>
                  <a:pt x="849" y="987"/>
                </a:cubicBezTo>
                <a:cubicBezTo>
                  <a:pt x="849" y="987"/>
                  <a:pt x="849" y="988"/>
                  <a:pt x="848" y="988"/>
                </a:cubicBezTo>
                <a:close/>
                <a:moveTo>
                  <a:pt x="216" y="974"/>
                </a:moveTo>
                <a:cubicBezTo>
                  <a:pt x="216" y="974"/>
                  <a:pt x="215" y="974"/>
                  <a:pt x="215" y="974"/>
                </a:cubicBezTo>
                <a:cubicBezTo>
                  <a:pt x="210" y="970"/>
                  <a:pt x="205" y="966"/>
                  <a:pt x="200" y="962"/>
                </a:cubicBezTo>
                <a:cubicBezTo>
                  <a:pt x="199" y="961"/>
                  <a:pt x="199" y="960"/>
                  <a:pt x="199" y="959"/>
                </a:cubicBezTo>
                <a:cubicBezTo>
                  <a:pt x="200" y="959"/>
                  <a:pt x="201" y="959"/>
                  <a:pt x="202" y="959"/>
                </a:cubicBezTo>
                <a:cubicBezTo>
                  <a:pt x="207" y="963"/>
                  <a:pt x="212" y="967"/>
                  <a:pt x="217" y="971"/>
                </a:cubicBezTo>
                <a:cubicBezTo>
                  <a:pt x="218" y="972"/>
                  <a:pt x="218" y="973"/>
                  <a:pt x="217" y="974"/>
                </a:cubicBezTo>
                <a:cubicBezTo>
                  <a:pt x="217" y="974"/>
                  <a:pt x="217" y="974"/>
                  <a:pt x="216" y="974"/>
                </a:cubicBezTo>
                <a:close/>
                <a:moveTo>
                  <a:pt x="879" y="964"/>
                </a:moveTo>
                <a:cubicBezTo>
                  <a:pt x="879" y="964"/>
                  <a:pt x="878" y="964"/>
                  <a:pt x="878" y="964"/>
                </a:cubicBezTo>
                <a:cubicBezTo>
                  <a:pt x="877" y="963"/>
                  <a:pt x="877" y="962"/>
                  <a:pt x="878" y="961"/>
                </a:cubicBezTo>
                <a:cubicBezTo>
                  <a:pt x="883" y="957"/>
                  <a:pt x="888" y="953"/>
                  <a:pt x="893" y="949"/>
                </a:cubicBezTo>
                <a:cubicBezTo>
                  <a:pt x="894" y="948"/>
                  <a:pt x="895" y="948"/>
                  <a:pt x="895" y="949"/>
                </a:cubicBezTo>
                <a:cubicBezTo>
                  <a:pt x="896" y="950"/>
                  <a:pt x="896" y="951"/>
                  <a:pt x="895" y="952"/>
                </a:cubicBezTo>
                <a:cubicBezTo>
                  <a:pt x="890" y="956"/>
                  <a:pt x="885" y="960"/>
                  <a:pt x="880" y="964"/>
                </a:cubicBezTo>
                <a:cubicBezTo>
                  <a:pt x="880" y="964"/>
                  <a:pt x="880" y="964"/>
                  <a:pt x="879" y="964"/>
                </a:cubicBezTo>
                <a:close/>
                <a:moveTo>
                  <a:pt x="186" y="950"/>
                </a:moveTo>
                <a:cubicBezTo>
                  <a:pt x="186" y="950"/>
                  <a:pt x="185" y="950"/>
                  <a:pt x="185" y="949"/>
                </a:cubicBezTo>
                <a:cubicBezTo>
                  <a:pt x="180" y="945"/>
                  <a:pt x="175" y="941"/>
                  <a:pt x="171" y="936"/>
                </a:cubicBezTo>
                <a:cubicBezTo>
                  <a:pt x="170" y="936"/>
                  <a:pt x="170" y="935"/>
                  <a:pt x="171" y="934"/>
                </a:cubicBezTo>
                <a:cubicBezTo>
                  <a:pt x="171" y="933"/>
                  <a:pt x="172" y="933"/>
                  <a:pt x="173" y="934"/>
                </a:cubicBezTo>
                <a:cubicBezTo>
                  <a:pt x="178" y="938"/>
                  <a:pt x="183" y="943"/>
                  <a:pt x="187" y="947"/>
                </a:cubicBezTo>
                <a:cubicBezTo>
                  <a:pt x="188" y="947"/>
                  <a:pt x="188" y="949"/>
                  <a:pt x="187" y="949"/>
                </a:cubicBezTo>
                <a:cubicBezTo>
                  <a:pt x="187" y="950"/>
                  <a:pt x="187" y="950"/>
                  <a:pt x="186" y="950"/>
                </a:cubicBezTo>
                <a:close/>
                <a:moveTo>
                  <a:pt x="908" y="939"/>
                </a:moveTo>
                <a:cubicBezTo>
                  <a:pt x="908" y="939"/>
                  <a:pt x="907" y="939"/>
                  <a:pt x="907" y="939"/>
                </a:cubicBezTo>
                <a:cubicBezTo>
                  <a:pt x="906" y="938"/>
                  <a:pt x="906" y="937"/>
                  <a:pt x="907" y="936"/>
                </a:cubicBezTo>
                <a:cubicBezTo>
                  <a:pt x="912" y="932"/>
                  <a:pt x="916" y="927"/>
                  <a:pt x="921" y="923"/>
                </a:cubicBezTo>
                <a:cubicBezTo>
                  <a:pt x="922" y="922"/>
                  <a:pt x="923" y="922"/>
                  <a:pt x="923" y="923"/>
                </a:cubicBezTo>
                <a:cubicBezTo>
                  <a:pt x="924" y="924"/>
                  <a:pt x="924" y="925"/>
                  <a:pt x="923" y="925"/>
                </a:cubicBezTo>
                <a:cubicBezTo>
                  <a:pt x="919" y="930"/>
                  <a:pt x="914" y="934"/>
                  <a:pt x="910" y="939"/>
                </a:cubicBezTo>
                <a:cubicBezTo>
                  <a:pt x="909" y="939"/>
                  <a:pt x="909" y="939"/>
                  <a:pt x="908" y="939"/>
                </a:cubicBezTo>
                <a:close/>
                <a:moveTo>
                  <a:pt x="158" y="923"/>
                </a:moveTo>
                <a:cubicBezTo>
                  <a:pt x="158" y="923"/>
                  <a:pt x="157" y="923"/>
                  <a:pt x="157" y="923"/>
                </a:cubicBezTo>
                <a:cubicBezTo>
                  <a:pt x="152" y="918"/>
                  <a:pt x="148" y="914"/>
                  <a:pt x="143" y="909"/>
                </a:cubicBezTo>
                <a:cubicBezTo>
                  <a:pt x="143" y="908"/>
                  <a:pt x="143" y="907"/>
                  <a:pt x="143" y="906"/>
                </a:cubicBezTo>
                <a:cubicBezTo>
                  <a:pt x="144" y="906"/>
                  <a:pt x="145" y="906"/>
                  <a:pt x="146" y="906"/>
                </a:cubicBezTo>
                <a:cubicBezTo>
                  <a:pt x="150" y="911"/>
                  <a:pt x="155" y="916"/>
                  <a:pt x="159" y="920"/>
                </a:cubicBezTo>
                <a:cubicBezTo>
                  <a:pt x="160" y="921"/>
                  <a:pt x="160" y="922"/>
                  <a:pt x="159" y="923"/>
                </a:cubicBezTo>
                <a:cubicBezTo>
                  <a:pt x="159" y="923"/>
                  <a:pt x="158" y="923"/>
                  <a:pt x="158" y="923"/>
                </a:cubicBezTo>
                <a:close/>
                <a:moveTo>
                  <a:pt x="936" y="912"/>
                </a:moveTo>
                <a:cubicBezTo>
                  <a:pt x="935" y="912"/>
                  <a:pt x="935" y="912"/>
                  <a:pt x="934" y="912"/>
                </a:cubicBezTo>
                <a:cubicBezTo>
                  <a:pt x="934" y="911"/>
                  <a:pt x="934" y="910"/>
                  <a:pt x="934" y="909"/>
                </a:cubicBezTo>
                <a:cubicBezTo>
                  <a:pt x="939" y="904"/>
                  <a:pt x="943" y="900"/>
                  <a:pt x="947" y="895"/>
                </a:cubicBezTo>
                <a:cubicBezTo>
                  <a:pt x="948" y="894"/>
                  <a:pt x="949" y="894"/>
                  <a:pt x="950" y="895"/>
                </a:cubicBezTo>
                <a:cubicBezTo>
                  <a:pt x="950" y="895"/>
                  <a:pt x="951" y="896"/>
                  <a:pt x="950" y="897"/>
                </a:cubicBezTo>
                <a:cubicBezTo>
                  <a:pt x="946" y="902"/>
                  <a:pt x="941" y="907"/>
                  <a:pt x="937" y="911"/>
                </a:cubicBezTo>
                <a:cubicBezTo>
                  <a:pt x="937" y="912"/>
                  <a:pt x="936" y="912"/>
                  <a:pt x="936" y="912"/>
                </a:cubicBezTo>
                <a:close/>
                <a:moveTo>
                  <a:pt x="132" y="895"/>
                </a:moveTo>
                <a:cubicBezTo>
                  <a:pt x="131" y="895"/>
                  <a:pt x="131" y="895"/>
                  <a:pt x="130" y="894"/>
                </a:cubicBezTo>
                <a:cubicBezTo>
                  <a:pt x="126" y="890"/>
                  <a:pt x="122" y="885"/>
                  <a:pt x="118" y="880"/>
                </a:cubicBezTo>
                <a:cubicBezTo>
                  <a:pt x="117" y="879"/>
                  <a:pt x="118" y="878"/>
                  <a:pt x="118" y="877"/>
                </a:cubicBezTo>
                <a:cubicBezTo>
                  <a:pt x="119" y="876"/>
                  <a:pt x="120" y="877"/>
                  <a:pt x="121" y="877"/>
                </a:cubicBezTo>
                <a:cubicBezTo>
                  <a:pt x="125" y="882"/>
                  <a:pt x="129" y="887"/>
                  <a:pt x="133" y="892"/>
                </a:cubicBezTo>
                <a:cubicBezTo>
                  <a:pt x="134" y="893"/>
                  <a:pt x="134" y="894"/>
                  <a:pt x="133" y="895"/>
                </a:cubicBezTo>
                <a:cubicBezTo>
                  <a:pt x="133" y="895"/>
                  <a:pt x="132" y="895"/>
                  <a:pt x="132" y="895"/>
                </a:cubicBezTo>
                <a:close/>
                <a:moveTo>
                  <a:pt x="961" y="883"/>
                </a:moveTo>
                <a:cubicBezTo>
                  <a:pt x="961" y="883"/>
                  <a:pt x="960" y="883"/>
                  <a:pt x="960" y="883"/>
                </a:cubicBezTo>
                <a:cubicBezTo>
                  <a:pt x="959" y="882"/>
                  <a:pt x="959" y="881"/>
                  <a:pt x="960" y="880"/>
                </a:cubicBezTo>
                <a:cubicBezTo>
                  <a:pt x="964" y="875"/>
                  <a:pt x="968" y="870"/>
                  <a:pt x="971" y="865"/>
                </a:cubicBezTo>
                <a:cubicBezTo>
                  <a:pt x="972" y="864"/>
                  <a:pt x="973" y="864"/>
                  <a:pt x="974" y="864"/>
                </a:cubicBezTo>
                <a:cubicBezTo>
                  <a:pt x="975" y="865"/>
                  <a:pt x="975" y="866"/>
                  <a:pt x="974" y="867"/>
                </a:cubicBezTo>
                <a:cubicBezTo>
                  <a:pt x="970" y="872"/>
                  <a:pt x="966" y="877"/>
                  <a:pt x="962" y="882"/>
                </a:cubicBezTo>
                <a:cubicBezTo>
                  <a:pt x="962" y="883"/>
                  <a:pt x="962" y="883"/>
                  <a:pt x="961" y="883"/>
                </a:cubicBezTo>
                <a:close/>
                <a:moveTo>
                  <a:pt x="108" y="865"/>
                </a:moveTo>
                <a:cubicBezTo>
                  <a:pt x="107" y="865"/>
                  <a:pt x="107" y="865"/>
                  <a:pt x="106" y="864"/>
                </a:cubicBezTo>
                <a:cubicBezTo>
                  <a:pt x="102" y="859"/>
                  <a:pt x="99" y="854"/>
                  <a:pt x="95" y="849"/>
                </a:cubicBezTo>
                <a:cubicBezTo>
                  <a:pt x="94" y="848"/>
                  <a:pt x="95" y="847"/>
                  <a:pt x="96" y="846"/>
                </a:cubicBezTo>
                <a:cubicBezTo>
                  <a:pt x="96" y="845"/>
                  <a:pt x="97" y="846"/>
                  <a:pt x="98" y="846"/>
                </a:cubicBezTo>
                <a:cubicBezTo>
                  <a:pt x="102" y="852"/>
                  <a:pt x="105" y="857"/>
                  <a:pt x="109" y="862"/>
                </a:cubicBezTo>
                <a:cubicBezTo>
                  <a:pt x="110" y="863"/>
                  <a:pt x="110" y="864"/>
                  <a:pt x="109" y="865"/>
                </a:cubicBezTo>
                <a:cubicBezTo>
                  <a:pt x="108" y="865"/>
                  <a:pt x="108" y="865"/>
                  <a:pt x="108" y="865"/>
                </a:cubicBezTo>
                <a:close/>
                <a:moveTo>
                  <a:pt x="984" y="852"/>
                </a:moveTo>
                <a:cubicBezTo>
                  <a:pt x="984" y="852"/>
                  <a:pt x="984" y="852"/>
                  <a:pt x="983" y="852"/>
                </a:cubicBezTo>
                <a:cubicBezTo>
                  <a:pt x="982" y="851"/>
                  <a:pt x="982" y="850"/>
                  <a:pt x="983" y="849"/>
                </a:cubicBezTo>
                <a:cubicBezTo>
                  <a:pt x="986" y="844"/>
                  <a:pt x="990" y="839"/>
                  <a:pt x="993" y="833"/>
                </a:cubicBezTo>
                <a:cubicBezTo>
                  <a:pt x="994" y="832"/>
                  <a:pt x="995" y="832"/>
                  <a:pt x="996" y="833"/>
                </a:cubicBezTo>
                <a:cubicBezTo>
                  <a:pt x="997" y="833"/>
                  <a:pt x="997" y="834"/>
                  <a:pt x="996" y="835"/>
                </a:cubicBezTo>
                <a:cubicBezTo>
                  <a:pt x="993" y="841"/>
                  <a:pt x="989" y="846"/>
                  <a:pt x="986" y="851"/>
                </a:cubicBezTo>
                <a:cubicBezTo>
                  <a:pt x="985" y="852"/>
                  <a:pt x="985" y="852"/>
                  <a:pt x="984" y="852"/>
                </a:cubicBezTo>
                <a:close/>
                <a:moveTo>
                  <a:pt x="86" y="833"/>
                </a:moveTo>
                <a:cubicBezTo>
                  <a:pt x="85" y="833"/>
                  <a:pt x="85" y="833"/>
                  <a:pt x="84" y="832"/>
                </a:cubicBezTo>
                <a:cubicBezTo>
                  <a:pt x="81" y="827"/>
                  <a:pt x="78" y="821"/>
                  <a:pt x="74" y="816"/>
                </a:cubicBezTo>
                <a:cubicBezTo>
                  <a:pt x="74" y="815"/>
                  <a:pt x="74" y="814"/>
                  <a:pt x="75" y="813"/>
                </a:cubicBezTo>
                <a:cubicBezTo>
                  <a:pt x="76" y="813"/>
                  <a:pt x="77" y="813"/>
                  <a:pt x="77" y="814"/>
                </a:cubicBezTo>
                <a:cubicBezTo>
                  <a:pt x="81" y="820"/>
                  <a:pt x="84" y="825"/>
                  <a:pt x="87" y="830"/>
                </a:cubicBezTo>
                <a:cubicBezTo>
                  <a:pt x="88" y="831"/>
                  <a:pt x="88" y="832"/>
                  <a:pt x="87" y="833"/>
                </a:cubicBezTo>
                <a:cubicBezTo>
                  <a:pt x="87" y="833"/>
                  <a:pt x="86" y="833"/>
                  <a:pt x="86" y="833"/>
                </a:cubicBezTo>
                <a:close/>
                <a:moveTo>
                  <a:pt x="1005" y="820"/>
                </a:moveTo>
                <a:cubicBezTo>
                  <a:pt x="1005" y="820"/>
                  <a:pt x="1005" y="820"/>
                  <a:pt x="1004" y="819"/>
                </a:cubicBezTo>
                <a:cubicBezTo>
                  <a:pt x="1003" y="819"/>
                  <a:pt x="1003" y="818"/>
                  <a:pt x="1004" y="817"/>
                </a:cubicBezTo>
                <a:cubicBezTo>
                  <a:pt x="1007" y="811"/>
                  <a:pt x="1010" y="806"/>
                  <a:pt x="1013" y="800"/>
                </a:cubicBezTo>
                <a:cubicBezTo>
                  <a:pt x="1014" y="799"/>
                  <a:pt x="1015" y="799"/>
                  <a:pt x="1016" y="799"/>
                </a:cubicBezTo>
                <a:cubicBezTo>
                  <a:pt x="1016" y="800"/>
                  <a:pt x="1017" y="801"/>
                  <a:pt x="1016" y="802"/>
                </a:cubicBezTo>
                <a:cubicBezTo>
                  <a:pt x="1013" y="808"/>
                  <a:pt x="1010" y="813"/>
                  <a:pt x="1007" y="819"/>
                </a:cubicBezTo>
                <a:cubicBezTo>
                  <a:pt x="1006" y="819"/>
                  <a:pt x="1006" y="820"/>
                  <a:pt x="1005" y="820"/>
                </a:cubicBezTo>
                <a:close/>
                <a:moveTo>
                  <a:pt x="66" y="800"/>
                </a:moveTo>
                <a:cubicBezTo>
                  <a:pt x="66" y="800"/>
                  <a:pt x="65" y="800"/>
                  <a:pt x="65" y="799"/>
                </a:cubicBezTo>
                <a:cubicBezTo>
                  <a:pt x="62" y="793"/>
                  <a:pt x="59" y="788"/>
                  <a:pt x="56" y="782"/>
                </a:cubicBezTo>
                <a:cubicBezTo>
                  <a:pt x="55" y="781"/>
                  <a:pt x="56" y="780"/>
                  <a:pt x="57" y="780"/>
                </a:cubicBezTo>
                <a:cubicBezTo>
                  <a:pt x="58" y="779"/>
                  <a:pt x="59" y="779"/>
                  <a:pt x="59" y="780"/>
                </a:cubicBezTo>
                <a:cubicBezTo>
                  <a:pt x="62" y="786"/>
                  <a:pt x="65" y="792"/>
                  <a:pt x="68" y="797"/>
                </a:cubicBezTo>
                <a:cubicBezTo>
                  <a:pt x="68" y="798"/>
                  <a:pt x="68" y="799"/>
                  <a:pt x="67" y="800"/>
                </a:cubicBezTo>
                <a:cubicBezTo>
                  <a:pt x="67" y="800"/>
                  <a:pt x="67" y="800"/>
                  <a:pt x="66" y="800"/>
                </a:cubicBezTo>
                <a:close/>
                <a:moveTo>
                  <a:pt x="1024" y="786"/>
                </a:moveTo>
                <a:cubicBezTo>
                  <a:pt x="1024" y="786"/>
                  <a:pt x="1023" y="786"/>
                  <a:pt x="1023" y="786"/>
                </a:cubicBezTo>
                <a:cubicBezTo>
                  <a:pt x="1022" y="785"/>
                  <a:pt x="1022" y="784"/>
                  <a:pt x="1022" y="783"/>
                </a:cubicBezTo>
                <a:cubicBezTo>
                  <a:pt x="1025" y="777"/>
                  <a:pt x="1028" y="772"/>
                  <a:pt x="1031" y="766"/>
                </a:cubicBezTo>
                <a:cubicBezTo>
                  <a:pt x="1031" y="765"/>
                  <a:pt x="1032" y="764"/>
                  <a:pt x="1033" y="765"/>
                </a:cubicBezTo>
                <a:cubicBezTo>
                  <a:pt x="1034" y="765"/>
                  <a:pt x="1034" y="766"/>
                  <a:pt x="1034" y="767"/>
                </a:cubicBezTo>
                <a:cubicBezTo>
                  <a:pt x="1031" y="773"/>
                  <a:pt x="1028" y="779"/>
                  <a:pt x="1025" y="785"/>
                </a:cubicBezTo>
                <a:cubicBezTo>
                  <a:pt x="1025" y="785"/>
                  <a:pt x="1024" y="786"/>
                  <a:pt x="1024" y="786"/>
                </a:cubicBezTo>
                <a:close/>
                <a:moveTo>
                  <a:pt x="49" y="765"/>
                </a:moveTo>
                <a:cubicBezTo>
                  <a:pt x="49" y="765"/>
                  <a:pt x="48" y="765"/>
                  <a:pt x="48" y="764"/>
                </a:cubicBezTo>
                <a:cubicBezTo>
                  <a:pt x="45" y="759"/>
                  <a:pt x="42" y="753"/>
                  <a:pt x="40" y="747"/>
                </a:cubicBezTo>
                <a:cubicBezTo>
                  <a:pt x="40" y="746"/>
                  <a:pt x="40" y="745"/>
                  <a:pt x="41" y="744"/>
                </a:cubicBezTo>
                <a:cubicBezTo>
                  <a:pt x="42" y="744"/>
                  <a:pt x="43" y="744"/>
                  <a:pt x="43" y="745"/>
                </a:cubicBezTo>
                <a:cubicBezTo>
                  <a:pt x="46" y="751"/>
                  <a:pt x="48" y="757"/>
                  <a:pt x="51" y="763"/>
                </a:cubicBezTo>
                <a:cubicBezTo>
                  <a:pt x="51" y="764"/>
                  <a:pt x="51" y="765"/>
                  <a:pt x="50" y="765"/>
                </a:cubicBezTo>
                <a:cubicBezTo>
                  <a:pt x="50" y="765"/>
                  <a:pt x="49" y="765"/>
                  <a:pt x="49" y="765"/>
                </a:cubicBezTo>
                <a:close/>
                <a:moveTo>
                  <a:pt x="1040" y="751"/>
                </a:moveTo>
                <a:cubicBezTo>
                  <a:pt x="1040" y="751"/>
                  <a:pt x="1039" y="751"/>
                  <a:pt x="1039" y="750"/>
                </a:cubicBezTo>
                <a:cubicBezTo>
                  <a:pt x="1038" y="750"/>
                  <a:pt x="1038" y="749"/>
                  <a:pt x="1038" y="748"/>
                </a:cubicBezTo>
                <a:cubicBezTo>
                  <a:pt x="1041" y="742"/>
                  <a:pt x="1043" y="736"/>
                  <a:pt x="1045" y="730"/>
                </a:cubicBezTo>
                <a:cubicBezTo>
                  <a:pt x="1046" y="729"/>
                  <a:pt x="1047" y="729"/>
                  <a:pt x="1048" y="729"/>
                </a:cubicBezTo>
                <a:cubicBezTo>
                  <a:pt x="1049" y="729"/>
                  <a:pt x="1049" y="730"/>
                  <a:pt x="1049" y="731"/>
                </a:cubicBezTo>
                <a:cubicBezTo>
                  <a:pt x="1046" y="737"/>
                  <a:pt x="1044" y="744"/>
                  <a:pt x="1042" y="749"/>
                </a:cubicBezTo>
                <a:cubicBezTo>
                  <a:pt x="1041" y="750"/>
                  <a:pt x="1041" y="751"/>
                  <a:pt x="1040" y="751"/>
                </a:cubicBezTo>
                <a:close/>
                <a:moveTo>
                  <a:pt x="35" y="730"/>
                </a:moveTo>
                <a:cubicBezTo>
                  <a:pt x="34" y="730"/>
                  <a:pt x="33" y="729"/>
                  <a:pt x="33" y="729"/>
                </a:cubicBezTo>
                <a:cubicBezTo>
                  <a:pt x="31" y="723"/>
                  <a:pt x="29" y="717"/>
                  <a:pt x="27" y="710"/>
                </a:cubicBezTo>
                <a:cubicBezTo>
                  <a:pt x="26" y="709"/>
                  <a:pt x="27" y="708"/>
                  <a:pt x="28" y="708"/>
                </a:cubicBezTo>
                <a:cubicBezTo>
                  <a:pt x="29" y="708"/>
                  <a:pt x="30" y="708"/>
                  <a:pt x="30" y="709"/>
                </a:cubicBezTo>
                <a:cubicBezTo>
                  <a:pt x="32" y="715"/>
                  <a:pt x="34" y="721"/>
                  <a:pt x="36" y="727"/>
                </a:cubicBezTo>
                <a:cubicBezTo>
                  <a:pt x="37" y="728"/>
                  <a:pt x="36" y="729"/>
                  <a:pt x="35" y="730"/>
                </a:cubicBezTo>
                <a:cubicBezTo>
                  <a:pt x="35" y="730"/>
                  <a:pt x="35" y="730"/>
                  <a:pt x="35" y="730"/>
                </a:cubicBezTo>
                <a:close/>
                <a:moveTo>
                  <a:pt x="1053" y="714"/>
                </a:moveTo>
                <a:cubicBezTo>
                  <a:pt x="1053" y="714"/>
                  <a:pt x="1053" y="714"/>
                  <a:pt x="1053" y="714"/>
                </a:cubicBezTo>
                <a:cubicBezTo>
                  <a:pt x="1052" y="714"/>
                  <a:pt x="1051" y="713"/>
                  <a:pt x="1052" y="712"/>
                </a:cubicBezTo>
                <a:cubicBezTo>
                  <a:pt x="1054" y="706"/>
                  <a:pt x="1056" y="700"/>
                  <a:pt x="1058" y="694"/>
                </a:cubicBezTo>
                <a:cubicBezTo>
                  <a:pt x="1058" y="693"/>
                  <a:pt x="1059" y="692"/>
                  <a:pt x="1060" y="692"/>
                </a:cubicBezTo>
                <a:cubicBezTo>
                  <a:pt x="1061" y="693"/>
                  <a:pt x="1061" y="694"/>
                  <a:pt x="1061" y="695"/>
                </a:cubicBezTo>
                <a:cubicBezTo>
                  <a:pt x="1059" y="701"/>
                  <a:pt x="1057" y="707"/>
                  <a:pt x="1055" y="713"/>
                </a:cubicBezTo>
                <a:cubicBezTo>
                  <a:pt x="1055" y="714"/>
                  <a:pt x="1054" y="714"/>
                  <a:pt x="1053" y="714"/>
                </a:cubicBezTo>
                <a:close/>
                <a:moveTo>
                  <a:pt x="23" y="693"/>
                </a:moveTo>
                <a:cubicBezTo>
                  <a:pt x="22" y="693"/>
                  <a:pt x="21" y="693"/>
                  <a:pt x="21" y="692"/>
                </a:cubicBezTo>
                <a:cubicBezTo>
                  <a:pt x="19" y="686"/>
                  <a:pt x="17" y="679"/>
                  <a:pt x="16" y="673"/>
                </a:cubicBezTo>
                <a:cubicBezTo>
                  <a:pt x="16" y="672"/>
                  <a:pt x="16" y="671"/>
                  <a:pt x="17" y="671"/>
                </a:cubicBezTo>
                <a:cubicBezTo>
                  <a:pt x="18" y="671"/>
                  <a:pt x="19" y="671"/>
                  <a:pt x="19" y="672"/>
                </a:cubicBezTo>
                <a:cubicBezTo>
                  <a:pt x="21" y="679"/>
                  <a:pt x="23" y="685"/>
                  <a:pt x="24" y="691"/>
                </a:cubicBezTo>
                <a:cubicBezTo>
                  <a:pt x="25" y="692"/>
                  <a:pt x="24" y="693"/>
                  <a:pt x="23" y="693"/>
                </a:cubicBezTo>
                <a:cubicBezTo>
                  <a:pt x="23" y="693"/>
                  <a:pt x="23" y="693"/>
                  <a:pt x="23" y="693"/>
                </a:cubicBezTo>
                <a:close/>
                <a:moveTo>
                  <a:pt x="1064" y="677"/>
                </a:moveTo>
                <a:cubicBezTo>
                  <a:pt x="1064" y="677"/>
                  <a:pt x="1064" y="677"/>
                  <a:pt x="1064" y="677"/>
                </a:cubicBezTo>
                <a:cubicBezTo>
                  <a:pt x="1063" y="677"/>
                  <a:pt x="1062" y="676"/>
                  <a:pt x="1063" y="675"/>
                </a:cubicBezTo>
                <a:cubicBezTo>
                  <a:pt x="1064" y="669"/>
                  <a:pt x="1066" y="663"/>
                  <a:pt x="1067" y="656"/>
                </a:cubicBezTo>
                <a:cubicBezTo>
                  <a:pt x="1067" y="655"/>
                  <a:pt x="1068" y="655"/>
                  <a:pt x="1069" y="655"/>
                </a:cubicBezTo>
                <a:cubicBezTo>
                  <a:pt x="1070" y="655"/>
                  <a:pt x="1071" y="656"/>
                  <a:pt x="1070" y="657"/>
                </a:cubicBezTo>
                <a:cubicBezTo>
                  <a:pt x="1069" y="663"/>
                  <a:pt x="1068" y="670"/>
                  <a:pt x="1066" y="676"/>
                </a:cubicBezTo>
                <a:cubicBezTo>
                  <a:pt x="1066" y="677"/>
                  <a:pt x="1065" y="677"/>
                  <a:pt x="1064" y="677"/>
                </a:cubicBezTo>
                <a:close/>
                <a:moveTo>
                  <a:pt x="13" y="656"/>
                </a:moveTo>
                <a:cubicBezTo>
                  <a:pt x="12" y="656"/>
                  <a:pt x="12" y="655"/>
                  <a:pt x="12" y="654"/>
                </a:cubicBezTo>
                <a:cubicBezTo>
                  <a:pt x="10" y="648"/>
                  <a:pt x="9" y="642"/>
                  <a:pt x="8" y="635"/>
                </a:cubicBezTo>
                <a:cubicBezTo>
                  <a:pt x="8" y="634"/>
                  <a:pt x="8" y="633"/>
                  <a:pt x="9" y="633"/>
                </a:cubicBezTo>
                <a:cubicBezTo>
                  <a:pt x="10" y="633"/>
                  <a:pt x="11" y="634"/>
                  <a:pt x="11" y="635"/>
                </a:cubicBezTo>
                <a:cubicBezTo>
                  <a:pt x="12" y="641"/>
                  <a:pt x="14" y="647"/>
                  <a:pt x="15" y="654"/>
                </a:cubicBezTo>
                <a:cubicBezTo>
                  <a:pt x="15" y="655"/>
                  <a:pt x="15" y="655"/>
                  <a:pt x="14" y="656"/>
                </a:cubicBezTo>
                <a:cubicBezTo>
                  <a:pt x="14" y="656"/>
                  <a:pt x="13" y="656"/>
                  <a:pt x="13" y="656"/>
                </a:cubicBezTo>
                <a:close/>
                <a:moveTo>
                  <a:pt x="1073" y="640"/>
                </a:moveTo>
                <a:cubicBezTo>
                  <a:pt x="1072" y="640"/>
                  <a:pt x="1072" y="640"/>
                  <a:pt x="1072" y="640"/>
                </a:cubicBezTo>
                <a:cubicBezTo>
                  <a:pt x="1071" y="639"/>
                  <a:pt x="1071" y="638"/>
                  <a:pt x="1071" y="637"/>
                </a:cubicBezTo>
                <a:cubicBezTo>
                  <a:pt x="1072" y="631"/>
                  <a:pt x="1073" y="625"/>
                  <a:pt x="1074" y="618"/>
                </a:cubicBezTo>
                <a:cubicBezTo>
                  <a:pt x="1074" y="617"/>
                  <a:pt x="1075" y="617"/>
                  <a:pt x="1076" y="617"/>
                </a:cubicBezTo>
                <a:cubicBezTo>
                  <a:pt x="1077" y="617"/>
                  <a:pt x="1077" y="618"/>
                  <a:pt x="1077" y="619"/>
                </a:cubicBezTo>
                <a:cubicBezTo>
                  <a:pt x="1076" y="625"/>
                  <a:pt x="1075" y="632"/>
                  <a:pt x="1074" y="638"/>
                </a:cubicBezTo>
                <a:cubicBezTo>
                  <a:pt x="1074" y="639"/>
                  <a:pt x="1073" y="640"/>
                  <a:pt x="1073" y="640"/>
                </a:cubicBezTo>
                <a:close/>
                <a:moveTo>
                  <a:pt x="7" y="618"/>
                </a:moveTo>
                <a:cubicBezTo>
                  <a:pt x="6" y="618"/>
                  <a:pt x="5" y="617"/>
                  <a:pt x="5" y="616"/>
                </a:cubicBezTo>
                <a:cubicBezTo>
                  <a:pt x="4" y="610"/>
                  <a:pt x="3" y="603"/>
                  <a:pt x="3" y="597"/>
                </a:cubicBezTo>
                <a:cubicBezTo>
                  <a:pt x="3" y="596"/>
                  <a:pt x="3" y="595"/>
                  <a:pt x="4" y="595"/>
                </a:cubicBezTo>
                <a:cubicBezTo>
                  <a:pt x="5" y="595"/>
                  <a:pt x="6" y="596"/>
                  <a:pt x="6" y="597"/>
                </a:cubicBezTo>
                <a:cubicBezTo>
                  <a:pt x="7" y="603"/>
                  <a:pt x="8" y="609"/>
                  <a:pt x="8" y="616"/>
                </a:cubicBezTo>
                <a:cubicBezTo>
                  <a:pt x="9" y="617"/>
                  <a:pt x="8" y="618"/>
                  <a:pt x="7" y="618"/>
                </a:cubicBezTo>
                <a:cubicBezTo>
                  <a:pt x="7" y="618"/>
                  <a:pt x="7" y="618"/>
                  <a:pt x="7" y="618"/>
                </a:cubicBezTo>
                <a:close/>
                <a:moveTo>
                  <a:pt x="1078" y="601"/>
                </a:moveTo>
                <a:cubicBezTo>
                  <a:pt x="1078" y="601"/>
                  <a:pt x="1078" y="601"/>
                  <a:pt x="1078" y="601"/>
                </a:cubicBezTo>
                <a:cubicBezTo>
                  <a:pt x="1077" y="601"/>
                  <a:pt x="1076" y="600"/>
                  <a:pt x="1076" y="599"/>
                </a:cubicBezTo>
                <a:cubicBezTo>
                  <a:pt x="1077" y="593"/>
                  <a:pt x="1077" y="587"/>
                  <a:pt x="1078" y="580"/>
                </a:cubicBezTo>
                <a:cubicBezTo>
                  <a:pt x="1078" y="579"/>
                  <a:pt x="1079" y="578"/>
                  <a:pt x="1080" y="579"/>
                </a:cubicBezTo>
                <a:cubicBezTo>
                  <a:pt x="1081" y="579"/>
                  <a:pt x="1082" y="579"/>
                  <a:pt x="1081" y="580"/>
                </a:cubicBezTo>
                <a:cubicBezTo>
                  <a:pt x="1081" y="587"/>
                  <a:pt x="1080" y="593"/>
                  <a:pt x="1080" y="600"/>
                </a:cubicBezTo>
                <a:cubicBezTo>
                  <a:pt x="1080" y="601"/>
                  <a:pt x="1079" y="601"/>
                  <a:pt x="1078" y="601"/>
                </a:cubicBezTo>
                <a:close/>
                <a:moveTo>
                  <a:pt x="3" y="579"/>
                </a:moveTo>
                <a:cubicBezTo>
                  <a:pt x="2" y="579"/>
                  <a:pt x="1" y="579"/>
                  <a:pt x="1" y="578"/>
                </a:cubicBezTo>
                <a:cubicBezTo>
                  <a:pt x="1" y="571"/>
                  <a:pt x="0" y="565"/>
                  <a:pt x="0" y="558"/>
                </a:cubicBezTo>
                <a:cubicBezTo>
                  <a:pt x="0" y="557"/>
                  <a:pt x="1" y="556"/>
                  <a:pt x="2" y="556"/>
                </a:cubicBezTo>
                <a:cubicBezTo>
                  <a:pt x="3" y="556"/>
                  <a:pt x="4" y="557"/>
                  <a:pt x="4" y="558"/>
                </a:cubicBezTo>
                <a:cubicBezTo>
                  <a:pt x="4" y="565"/>
                  <a:pt x="4" y="571"/>
                  <a:pt x="5" y="577"/>
                </a:cubicBezTo>
                <a:cubicBezTo>
                  <a:pt x="5" y="578"/>
                  <a:pt x="4" y="579"/>
                  <a:pt x="3" y="579"/>
                </a:cubicBezTo>
                <a:cubicBezTo>
                  <a:pt x="3" y="579"/>
                  <a:pt x="3" y="579"/>
                  <a:pt x="3" y="579"/>
                </a:cubicBezTo>
                <a:close/>
                <a:moveTo>
                  <a:pt x="1081" y="563"/>
                </a:moveTo>
                <a:cubicBezTo>
                  <a:pt x="1081" y="563"/>
                  <a:pt x="1081" y="563"/>
                  <a:pt x="1081" y="563"/>
                </a:cubicBezTo>
                <a:cubicBezTo>
                  <a:pt x="1080" y="563"/>
                  <a:pt x="1079" y="562"/>
                  <a:pt x="1079" y="561"/>
                </a:cubicBezTo>
                <a:cubicBezTo>
                  <a:pt x="1079" y="555"/>
                  <a:pt x="1079" y="548"/>
                  <a:pt x="1079" y="542"/>
                </a:cubicBezTo>
                <a:cubicBezTo>
                  <a:pt x="1079" y="541"/>
                  <a:pt x="1080" y="540"/>
                  <a:pt x="1081" y="540"/>
                </a:cubicBezTo>
                <a:cubicBezTo>
                  <a:pt x="1082" y="540"/>
                  <a:pt x="1083" y="541"/>
                  <a:pt x="1083" y="542"/>
                </a:cubicBezTo>
                <a:cubicBezTo>
                  <a:pt x="1083" y="548"/>
                  <a:pt x="1083" y="555"/>
                  <a:pt x="1082" y="561"/>
                </a:cubicBezTo>
                <a:cubicBezTo>
                  <a:pt x="1082" y="562"/>
                  <a:pt x="1082" y="563"/>
                  <a:pt x="1081" y="563"/>
                </a:cubicBezTo>
                <a:close/>
                <a:moveTo>
                  <a:pt x="2" y="541"/>
                </a:moveTo>
                <a:cubicBezTo>
                  <a:pt x="2" y="541"/>
                  <a:pt x="2" y="541"/>
                  <a:pt x="2" y="541"/>
                </a:cubicBezTo>
                <a:cubicBezTo>
                  <a:pt x="1" y="541"/>
                  <a:pt x="0" y="540"/>
                  <a:pt x="0" y="539"/>
                </a:cubicBezTo>
                <a:cubicBezTo>
                  <a:pt x="0" y="532"/>
                  <a:pt x="0" y="526"/>
                  <a:pt x="0" y="520"/>
                </a:cubicBezTo>
                <a:cubicBezTo>
                  <a:pt x="0" y="519"/>
                  <a:pt x="1" y="518"/>
                  <a:pt x="2" y="518"/>
                </a:cubicBezTo>
                <a:cubicBezTo>
                  <a:pt x="3" y="518"/>
                  <a:pt x="4" y="519"/>
                  <a:pt x="4" y="520"/>
                </a:cubicBezTo>
                <a:cubicBezTo>
                  <a:pt x="4" y="526"/>
                  <a:pt x="3" y="533"/>
                  <a:pt x="3" y="539"/>
                </a:cubicBezTo>
                <a:cubicBezTo>
                  <a:pt x="3" y="540"/>
                  <a:pt x="3" y="541"/>
                  <a:pt x="2" y="541"/>
                </a:cubicBezTo>
                <a:close/>
                <a:moveTo>
                  <a:pt x="1081" y="530"/>
                </a:moveTo>
                <a:cubicBezTo>
                  <a:pt x="1080" y="530"/>
                  <a:pt x="1079" y="529"/>
                  <a:pt x="1079" y="528"/>
                </a:cubicBezTo>
                <a:cubicBezTo>
                  <a:pt x="1079" y="522"/>
                  <a:pt x="1079" y="515"/>
                  <a:pt x="1078" y="509"/>
                </a:cubicBezTo>
                <a:cubicBezTo>
                  <a:pt x="1078" y="508"/>
                  <a:pt x="1079" y="507"/>
                  <a:pt x="1080" y="507"/>
                </a:cubicBezTo>
                <a:cubicBezTo>
                  <a:pt x="1081" y="507"/>
                  <a:pt x="1082" y="508"/>
                  <a:pt x="1082" y="509"/>
                </a:cubicBezTo>
                <a:cubicBezTo>
                  <a:pt x="1082" y="515"/>
                  <a:pt x="1082" y="522"/>
                  <a:pt x="1083" y="528"/>
                </a:cubicBezTo>
                <a:cubicBezTo>
                  <a:pt x="1083" y="529"/>
                  <a:pt x="1082" y="530"/>
                  <a:pt x="1081" y="530"/>
                </a:cubicBezTo>
                <a:cubicBezTo>
                  <a:pt x="1081" y="530"/>
                  <a:pt x="1081" y="530"/>
                  <a:pt x="1081" y="530"/>
                </a:cubicBezTo>
                <a:close/>
                <a:moveTo>
                  <a:pt x="3" y="502"/>
                </a:moveTo>
                <a:cubicBezTo>
                  <a:pt x="3" y="502"/>
                  <a:pt x="3" y="502"/>
                  <a:pt x="3" y="502"/>
                </a:cubicBezTo>
                <a:cubicBezTo>
                  <a:pt x="2" y="502"/>
                  <a:pt x="1" y="501"/>
                  <a:pt x="1" y="500"/>
                </a:cubicBezTo>
                <a:cubicBezTo>
                  <a:pt x="2" y="494"/>
                  <a:pt x="3" y="487"/>
                  <a:pt x="3" y="481"/>
                </a:cubicBezTo>
                <a:cubicBezTo>
                  <a:pt x="3" y="480"/>
                  <a:pt x="4" y="479"/>
                  <a:pt x="5" y="479"/>
                </a:cubicBezTo>
                <a:cubicBezTo>
                  <a:pt x="6" y="479"/>
                  <a:pt x="7" y="480"/>
                  <a:pt x="7" y="481"/>
                </a:cubicBezTo>
                <a:cubicBezTo>
                  <a:pt x="6" y="488"/>
                  <a:pt x="5" y="494"/>
                  <a:pt x="5" y="501"/>
                </a:cubicBezTo>
                <a:cubicBezTo>
                  <a:pt x="5" y="501"/>
                  <a:pt x="4" y="502"/>
                  <a:pt x="3" y="502"/>
                </a:cubicBezTo>
                <a:close/>
                <a:moveTo>
                  <a:pt x="1079" y="491"/>
                </a:moveTo>
                <a:cubicBezTo>
                  <a:pt x="1078" y="491"/>
                  <a:pt x="1077" y="491"/>
                  <a:pt x="1077" y="490"/>
                </a:cubicBezTo>
                <a:cubicBezTo>
                  <a:pt x="1076" y="483"/>
                  <a:pt x="1075" y="477"/>
                  <a:pt x="1075" y="471"/>
                </a:cubicBezTo>
                <a:cubicBezTo>
                  <a:pt x="1074" y="470"/>
                  <a:pt x="1075" y="469"/>
                  <a:pt x="1076" y="469"/>
                </a:cubicBezTo>
                <a:cubicBezTo>
                  <a:pt x="1077" y="469"/>
                  <a:pt x="1078" y="469"/>
                  <a:pt x="1078" y="470"/>
                </a:cubicBezTo>
                <a:cubicBezTo>
                  <a:pt x="1079" y="477"/>
                  <a:pt x="1080" y="483"/>
                  <a:pt x="1080" y="489"/>
                </a:cubicBezTo>
                <a:cubicBezTo>
                  <a:pt x="1080" y="490"/>
                  <a:pt x="1080" y="491"/>
                  <a:pt x="1079" y="491"/>
                </a:cubicBezTo>
                <a:cubicBezTo>
                  <a:pt x="1079" y="491"/>
                  <a:pt x="1079" y="491"/>
                  <a:pt x="1079" y="491"/>
                </a:cubicBezTo>
                <a:close/>
                <a:moveTo>
                  <a:pt x="7" y="464"/>
                </a:moveTo>
                <a:cubicBezTo>
                  <a:pt x="7" y="464"/>
                  <a:pt x="7" y="464"/>
                  <a:pt x="7" y="464"/>
                </a:cubicBezTo>
                <a:cubicBezTo>
                  <a:pt x="6" y="464"/>
                  <a:pt x="6" y="463"/>
                  <a:pt x="6" y="462"/>
                </a:cubicBezTo>
                <a:cubicBezTo>
                  <a:pt x="7" y="455"/>
                  <a:pt x="8" y="449"/>
                  <a:pt x="9" y="443"/>
                </a:cubicBezTo>
                <a:cubicBezTo>
                  <a:pt x="9" y="442"/>
                  <a:pt x="10" y="441"/>
                  <a:pt x="11" y="441"/>
                </a:cubicBezTo>
                <a:cubicBezTo>
                  <a:pt x="12" y="441"/>
                  <a:pt x="13" y="442"/>
                  <a:pt x="12" y="443"/>
                </a:cubicBezTo>
                <a:cubicBezTo>
                  <a:pt x="11" y="450"/>
                  <a:pt x="10" y="456"/>
                  <a:pt x="9" y="462"/>
                </a:cubicBezTo>
                <a:cubicBezTo>
                  <a:pt x="9" y="463"/>
                  <a:pt x="8" y="464"/>
                  <a:pt x="7" y="464"/>
                </a:cubicBezTo>
                <a:close/>
                <a:moveTo>
                  <a:pt x="1073" y="453"/>
                </a:moveTo>
                <a:cubicBezTo>
                  <a:pt x="1073" y="453"/>
                  <a:pt x="1072" y="453"/>
                  <a:pt x="1072" y="452"/>
                </a:cubicBezTo>
                <a:cubicBezTo>
                  <a:pt x="1071" y="445"/>
                  <a:pt x="1069" y="439"/>
                  <a:pt x="1068" y="433"/>
                </a:cubicBezTo>
                <a:cubicBezTo>
                  <a:pt x="1068" y="432"/>
                  <a:pt x="1069" y="431"/>
                  <a:pt x="1070" y="431"/>
                </a:cubicBezTo>
                <a:cubicBezTo>
                  <a:pt x="1071" y="430"/>
                  <a:pt x="1071" y="431"/>
                  <a:pt x="1072" y="432"/>
                </a:cubicBezTo>
                <a:cubicBezTo>
                  <a:pt x="1073" y="438"/>
                  <a:pt x="1074" y="445"/>
                  <a:pt x="1075" y="451"/>
                </a:cubicBezTo>
                <a:cubicBezTo>
                  <a:pt x="1075" y="452"/>
                  <a:pt x="1075" y="453"/>
                  <a:pt x="1074" y="453"/>
                </a:cubicBezTo>
                <a:cubicBezTo>
                  <a:pt x="1074" y="453"/>
                  <a:pt x="1074" y="453"/>
                  <a:pt x="1073" y="453"/>
                </a:cubicBezTo>
                <a:close/>
                <a:moveTo>
                  <a:pt x="15" y="426"/>
                </a:moveTo>
                <a:cubicBezTo>
                  <a:pt x="14" y="426"/>
                  <a:pt x="14" y="426"/>
                  <a:pt x="14" y="426"/>
                </a:cubicBezTo>
                <a:cubicBezTo>
                  <a:pt x="13" y="426"/>
                  <a:pt x="13" y="425"/>
                  <a:pt x="13" y="424"/>
                </a:cubicBezTo>
                <a:cubicBezTo>
                  <a:pt x="14" y="417"/>
                  <a:pt x="16" y="411"/>
                  <a:pt x="17" y="405"/>
                </a:cubicBezTo>
                <a:cubicBezTo>
                  <a:pt x="18" y="404"/>
                  <a:pt x="19" y="403"/>
                  <a:pt x="19" y="404"/>
                </a:cubicBezTo>
                <a:cubicBezTo>
                  <a:pt x="20" y="404"/>
                  <a:pt x="21" y="405"/>
                  <a:pt x="21" y="406"/>
                </a:cubicBezTo>
                <a:cubicBezTo>
                  <a:pt x="19" y="412"/>
                  <a:pt x="18" y="418"/>
                  <a:pt x="16" y="424"/>
                </a:cubicBezTo>
                <a:cubicBezTo>
                  <a:pt x="16" y="425"/>
                  <a:pt x="15" y="426"/>
                  <a:pt x="15" y="426"/>
                </a:cubicBezTo>
                <a:close/>
                <a:moveTo>
                  <a:pt x="1066" y="415"/>
                </a:moveTo>
                <a:cubicBezTo>
                  <a:pt x="1065" y="415"/>
                  <a:pt x="1064" y="415"/>
                  <a:pt x="1064" y="414"/>
                </a:cubicBezTo>
                <a:cubicBezTo>
                  <a:pt x="1062" y="408"/>
                  <a:pt x="1061" y="402"/>
                  <a:pt x="1059" y="395"/>
                </a:cubicBezTo>
                <a:cubicBezTo>
                  <a:pt x="1059" y="394"/>
                  <a:pt x="1059" y="393"/>
                  <a:pt x="1060" y="393"/>
                </a:cubicBezTo>
                <a:cubicBezTo>
                  <a:pt x="1061" y="393"/>
                  <a:pt x="1062" y="393"/>
                  <a:pt x="1063" y="394"/>
                </a:cubicBezTo>
                <a:cubicBezTo>
                  <a:pt x="1064" y="401"/>
                  <a:pt x="1066" y="407"/>
                  <a:pt x="1067" y="413"/>
                </a:cubicBezTo>
                <a:cubicBezTo>
                  <a:pt x="1068" y="414"/>
                  <a:pt x="1067" y="415"/>
                  <a:pt x="1066" y="415"/>
                </a:cubicBezTo>
                <a:cubicBezTo>
                  <a:pt x="1066" y="415"/>
                  <a:pt x="1066" y="415"/>
                  <a:pt x="1066" y="415"/>
                </a:cubicBezTo>
                <a:close/>
                <a:moveTo>
                  <a:pt x="24" y="389"/>
                </a:moveTo>
                <a:cubicBezTo>
                  <a:pt x="24" y="389"/>
                  <a:pt x="24" y="388"/>
                  <a:pt x="24" y="388"/>
                </a:cubicBezTo>
                <a:cubicBezTo>
                  <a:pt x="23" y="388"/>
                  <a:pt x="22" y="387"/>
                  <a:pt x="23" y="386"/>
                </a:cubicBezTo>
                <a:cubicBezTo>
                  <a:pt x="24" y="380"/>
                  <a:pt x="26" y="374"/>
                  <a:pt x="28" y="368"/>
                </a:cubicBezTo>
                <a:cubicBezTo>
                  <a:pt x="29" y="367"/>
                  <a:pt x="30" y="366"/>
                  <a:pt x="31" y="367"/>
                </a:cubicBezTo>
                <a:cubicBezTo>
                  <a:pt x="32" y="367"/>
                  <a:pt x="32" y="368"/>
                  <a:pt x="32" y="369"/>
                </a:cubicBezTo>
                <a:cubicBezTo>
                  <a:pt x="30" y="375"/>
                  <a:pt x="28" y="381"/>
                  <a:pt x="26" y="387"/>
                </a:cubicBezTo>
                <a:cubicBezTo>
                  <a:pt x="26" y="388"/>
                  <a:pt x="25" y="389"/>
                  <a:pt x="24" y="389"/>
                </a:cubicBezTo>
                <a:close/>
                <a:moveTo>
                  <a:pt x="1055" y="378"/>
                </a:moveTo>
                <a:cubicBezTo>
                  <a:pt x="1054" y="378"/>
                  <a:pt x="1054" y="378"/>
                  <a:pt x="1054" y="377"/>
                </a:cubicBezTo>
                <a:cubicBezTo>
                  <a:pt x="1052" y="371"/>
                  <a:pt x="1049" y="365"/>
                  <a:pt x="1047" y="359"/>
                </a:cubicBezTo>
                <a:cubicBezTo>
                  <a:pt x="1047" y="358"/>
                  <a:pt x="1047" y="357"/>
                  <a:pt x="1048" y="356"/>
                </a:cubicBezTo>
                <a:cubicBezTo>
                  <a:pt x="1049" y="356"/>
                  <a:pt x="1050" y="357"/>
                  <a:pt x="1051" y="358"/>
                </a:cubicBezTo>
                <a:cubicBezTo>
                  <a:pt x="1053" y="364"/>
                  <a:pt x="1055" y="370"/>
                  <a:pt x="1057" y="376"/>
                </a:cubicBezTo>
                <a:cubicBezTo>
                  <a:pt x="1057" y="377"/>
                  <a:pt x="1057" y="378"/>
                  <a:pt x="1056" y="378"/>
                </a:cubicBezTo>
                <a:cubicBezTo>
                  <a:pt x="1056" y="378"/>
                  <a:pt x="1055" y="378"/>
                  <a:pt x="1055" y="378"/>
                </a:cubicBezTo>
                <a:close/>
                <a:moveTo>
                  <a:pt x="37" y="352"/>
                </a:moveTo>
                <a:cubicBezTo>
                  <a:pt x="36" y="352"/>
                  <a:pt x="36" y="352"/>
                  <a:pt x="36" y="352"/>
                </a:cubicBezTo>
                <a:cubicBezTo>
                  <a:pt x="35" y="351"/>
                  <a:pt x="35" y="350"/>
                  <a:pt x="35" y="349"/>
                </a:cubicBezTo>
                <a:cubicBezTo>
                  <a:pt x="37" y="343"/>
                  <a:pt x="40" y="337"/>
                  <a:pt x="42" y="331"/>
                </a:cubicBezTo>
                <a:cubicBezTo>
                  <a:pt x="43" y="331"/>
                  <a:pt x="44" y="330"/>
                  <a:pt x="45" y="331"/>
                </a:cubicBezTo>
                <a:cubicBezTo>
                  <a:pt x="45" y="331"/>
                  <a:pt x="46" y="332"/>
                  <a:pt x="45" y="333"/>
                </a:cubicBezTo>
                <a:cubicBezTo>
                  <a:pt x="43" y="339"/>
                  <a:pt x="41" y="345"/>
                  <a:pt x="38" y="351"/>
                </a:cubicBezTo>
                <a:cubicBezTo>
                  <a:pt x="38" y="351"/>
                  <a:pt x="37" y="352"/>
                  <a:pt x="37" y="352"/>
                </a:cubicBezTo>
                <a:close/>
                <a:moveTo>
                  <a:pt x="1042" y="342"/>
                </a:moveTo>
                <a:cubicBezTo>
                  <a:pt x="1041" y="342"/>
                  <a:pt x="1041" y="341"/>
                  <a:pt x="1040" y="341"/>
                </a:cubicBezTo>
                <a:cubicBezTo>
                  <a:pt x="1038" y="335"/>
                  <a:pt x="1036" y="329"/>
                  <a:pt x="1033" y="323"/>
                </a:cubicBezTo>
                <a:cubicBezTo>
                  <a:pt x="1033" y="322"/>
                  <a:pt x="1033" y="321"/>
                  <a:pt x="1034" y="321"/>
                </a:cubicBezTo>
                <a:cubicBezTo>
                  <a:pt x="1035" y="320"/>
                  <a:pt x="1036" y="321"/>
                  <a:pt x="1036" y="322"/>
                </a:cubicBezTo>
                <a:cubicBezTo>
                  <a:pt x="1039" y="328"/>
                  <a:pt x="1041" y="334"/>
                  <a:pt x="1044" y="339"/>
                </a:cubicBezTo>
                <a:cubicBezTo>
                  <a:pt x="1044" y="340"/>
                  <a:pt x="1044" y="341"/>
                  <a:pt x="1043" y="342"/>
                </a:cubicBezTo>
                <a:cubicBezTo>
                  <a:pt x="1043" y="342"/>
                  <a:pt x="1042" y="342"/>
                  <a:pt x="1042" y="342"/>
                </a:cubicBezTo>
                <a:close/>
                <a:moveTo>
                  <a:pt x="52" y="316"/>
                </a:moveTo>
                <a:cubicBezTo>
                  <a:pt x="51" y="316"/>
                  <a:pt x="51" y="316"/>
                  <a:pt x="51" y="316"/>
                </a:cubicBezTo>
                <a:cubicBezTo>
                  <a:pt x="50" y="316"/>
                  <a:pt x="50" y="315"/>
                  <a:pt x="50" y="314"/>
                </a:cubicBezTo>
                <a:cubicBezTo>
                  <a:pt x="53" y="308"/>
                  <a:pt x="56" y="302"/>
                  <a:pt x="59" y="296"/>
                </a:cubicBezTo>
                <a:cubicBezTo>
                  <a:pt x="59" y="295"/>
                  <a:pt x="60" y="295"/>
                  <a:pt x="61" y="296"/>
                </a:cubicBezTo>
                <a:cubicBezTo>
                  <a:pt x="62" y="296"/>
                  <a:pt x="62" y="297"/>
                  <a:pt x="62" y="298"/>
                </a:cubicBezTo>
                <a:cubicBezTo>
                  <a:pt x="59" y="304"/>
                  <a:pt x="56" y="309"/>
                  <a:pt x="53" y="315"/>
                </a:cubicBezTo>
                <a:cubicBezTo>
                  <a:pt x="53" y="316"/>
                  <a:pt x="52" y="316"/>
                  <a:pt x="52" y="316"/>
                </a:cubicBezTo>
                <a:close/>
                <a:moveTo>
                  <a:pt x="1026" y="307"/>
                </a:moveTo>
                <a:cubicBezTo>
                  <a:pt x="1026" y="307"/>
                  <a:pt x="1025" y="306"/>
                  <a:pt x="1025" y="306"/>
                </a:cubicBezTo>
                <a:cubicBezTo>
                  <a:pt x="1022" y="300"/>
                  <a:pt x="1019" y="294"/>
                  <a:pt x="1016" y="289"/>
                </a:cubicBezTo>
                <a:cubicBezTo>
                  <a:pt x="1016" y="288"/>
                  <a:pt x="1016" y="287"/>
                  <a:pt x="1017" y="286"/>
                </a:cubicBezTo>
                <a:cubicBezTo>
                  <a:pt x="1018" y="286"/>
                  <a:pt x="1019" y="286"/>
                  <a:pt x="1019" y="287"/>
                </a:cubicBezTo>
                <a:cubicBezTo>
                  <a:pt x="1022" y="293"/>
                  <a:pt x="1025" y="298"/>
                  <a:pt x="1028" y="304"/>
                </a:cubicBezTo>
                <a:cubicBezTo>
                  <a:pt x="1028" y="305"/>
                  <a:pt x="1028" y="306"/>
                  <a:pt x="1027" y="307"/>
                </a:cubicBezTo>
                <a:cubicBezTo>
                  <a:pt x="1027" y="307"/>
                  <a:pt x="1027" y="307"/>
                  <a:pt x="1026" y="307"/>
                </a:cubicBezTo>
                <a:close/>
                <a:moveTo>
                  <a:pt x="69" y="282"/>
                </a:moveTo>
                <a:cubicBezTo>
                  <a:pt x="69" y="282"/>
                  <a:pt x="69" y="282"/>
                  <a:pt x="68" y="282"/>
                </a:cubicBezTo>
                <a:cubicBezTo>
                  <a:pt x="68" y="281"/>
                  <a:pt x="67" y="280"/>
                  <a:pt x="68" y="279"/>
                </a:cubicBezTo>
                <a:cubicBezTo>
                  <a:pt x="71" y="274"/>
                  <a:pt x="74" y="268"/>
                  <a:pt x="77" y="262"/>
                </a:cubicBezTo>
                <a:cubicBezTo>
                  <a:pt x="78" y="262"/>
                  <a:pt x="79" y="261"/>
                  <a:pt x="80" y="262"/>
                </a:cubicBezTo>
                <a:cubicBezTo>
                  <a:pt x="81" y="262"/>
                  <a:pt x="81" y="263"/>
                  <a:pt x="80" y="264"/>
                </a:cubicBezTo>
                <a:cubicBezTo>
                  <a:pt x="77" y="270"/>
                  <a:pt x="74" y="275"/>
                  <a:pt x="71" y="281"/>
                </a:cubicBezTo>
                <a:cubicBezTo>
                  <a:pt x="70" y="281"/>
                  <a:pt x="70" y="282"/>
                  <a:pt x="69" y="282"/>
                </a:cubicBezTo>
                <a:close/>
                <a:moveTo>
                  <a:pt x="1008" y="273"/>
                </a:moveTo>
                <a:cubicBezTo>
                  <a:pt x="1008" y="273"/>
                  <a:pt x="1007" y="272"/>
                  <a:pt x="1007" y="272"/>
                </a:cubicBezTo>
                <a:cubicBezTo>
                  <a:pt x="1004" y="266"/>
                  <a:pt x="1000" y="261"/>
                  <a:pt x="997" y="255"/>
                </a:cubicBezTo>
                <a:cubicBezTo>
                  <a:pt x="996" y="255"/>
                  <a:pt x="997" y="254"/>
                  <a:pt x="997" y="253"/>
                </a:cubicBezTo>
                <a:cubicBezTo>
                  <a:pt x="998" y="252"/>
                  <a:pt x="999" y="253"/>
                  <a:pt x="1000" y="254"/>
                </a:cubicBezTo>
                <a:cubicBezTo>
                  <a:pt x="1003" y="259"/>
                  <a:pt x="1007" y="265"/>
                  <a:pt x="1010" y="270"/>
                </a:cubicBezTo>
                <a:cubicBezTo>
                  <a:pt x="1010" y="271"/>
                  <a:pt x="1010" y="272"/>
                  <a:pt x="1009" y="273"/>
                </a:cubicBezTo>
                <a:cubicBezTo>
                  <a:pt x="1009" y="273"/>
                  <a:pt x="1009" y="273"/>
                  <a:pt x="1008" y="273"/>
                </a:cubicBezTo>
                <a:close/>
                <a:moveTo>
                  <a:pt x="89" y="249"/>
                </a:moveTo>
                <a:cubicBezTo>
                  <a:pt x="89" y="249"/>
                  <a:pt x="89" y="249"/>
                  <a:pt x="88" y="248"/>
                </a:cubicBezTo>
                <a:cubicBezTo>
                  <a:pt x="87" y="248"/>
                  <a:pt x="87" y="247"/>
                  <a:pt x="88" y="246"/>
                </a:cubicBezTo>
                <a:cubicBezTo>
                  <a:pt x="91" y="241"/>
                  <a:pt x="95" y="235"/>
                  <a:pt x="99" y="230"/>
                </a:cubicBezTo>
                <a:cubicBezTo>
                  <a:pt x="99" y="229"/>
                  <a:pt x="100" y="229"/>
                  <a:pt x="101" y="230"/>
                </a:cubicBezTo>
                <a:cubicBezTo>
                  <a:pt x="102" y="230"/>
                  <a:pt x="102" y="231"/>
                  <a:pt x="102" y="232"/>
                </a:cubicBezTo>
                <a:cubicBezTo>
                  <a:pt x="98" y="237"/>
                  <a:pt x="94" y="243"/>
                  <a:pt x="91" y="248"/>
                </a:cubicBezTo>
                <a:cubicBezTo>
                  <a:pt x="90" y="248"/>
                  <a:pt x="90" y="249"/>
                  <a:pt x="89" y="249"/>
                </a:cubicBezTo>
                <a:close/>
                <a:moveTo>
                  <a:pt x="988" y="240"/>
                </a:moveTo>
                <a:cubicBezTo>
                  <a:pt x="987" y="240"/>
                  <a:pt x="987" y="240"/>
                  <a:pt x="986" y="239"/>
                </a:cubicBezTo>
                <a:cubicBezTo>
                  <a:pt x="983" y="234"/>
                  <a:pt x="979" y="229"/>
                  <a:pt x="975" y="224"/>
                </a:cubicBezTo>
                <a:cubicBezTo>
                  <a:pt x="975" y="223"/>
                  <a:pt x="975" y="222"/>
                  <a:pt x="976" y="221"/>
                </a:cubicBezTo>
                <a:cubicBezTo>
                  <a:pt x="976" y="221"/>
                  <a:pt x="977" y="221"/>
                  <a:pt x="978" y="222"/>
                </a:cubicBezTo>
                <a:cubicBezTo>
                  <a:pt x="982" y="227"/>
                  <a:pt x="986" y="232"/>
                  <a:pt x="989" y="237"/>
                </a:cubicBezTo>
                <a:cubicBezTo>
                  <a:pt x="990" y="238"/>
                  <a:pt x="990" y="239"/>
                  <a:pt x="989" y="240"/>
                </a:cubicBezTo>
                <a:cubicBezTo>
                  <a:pt x="988" y="240"/>
                  <a:pt x="988" y="240"/>
                  <a:pt x="988" y="240"/>
                </a:cubicBezTo>
                <a:close/>
                <a:moveTo>
                  <a:pt x="111" y="217"/>
                </a:moveTo>
                <a:cubicBezTo>
                  <a:pt x="111" y="217"/>
                  <a:pt x="111" y="217"/>
                  <a:pt x="110" y="217"/>
                </a:cubicBezTo>
                <a:cubicBezTo>
                  <a:pt x="110" y="216"/>
                  <a:pt x="109" y="215"/>
                  <a:pt x="110" y="214"/>
                </a:cubicBezTo>
                <a:cubicBezTo>
                  <a:pt x="114" y="209"/>
                  <a:pt x="118" y="204"/>
                  <a:pt x="122" y="199"/>
                </a:cubicBezTo>
                <a:cubicBezTo>
                  <a:pt x="123" y="198"/>
                  <a:pt x="124" y="198"/>
                  <a:pt x="125" y="199"/>
                </a:cubicBezTo>
                <a:cubicBezTo>
                  <a:pt x="125" y="199"/>
                  <a:pt x="125" y="201"/>
                  <a:pt x="125" y="201"/>
                </a:cubicBezTo>
                <a:cubicBezTo>
                  <a:pt x="121" y="206"/>
                  <a:pt x="117" y="211"/>
                  <a:pt x="113" y="216"/>
                </a:cubicBezTo>
                <a:cubicBezTo>
                  <a:pt x="113" y="217"/>
                  <a:pt x="112" y="217"/>
                  <a:pt x="111" y="217"/>
                </a:cubicBezTo>
                <a:close/>
                <a:moveTo>
                  <a:pt x="965" y="209"/>
                </a:moveTo>
                <a:cubicBezTo>
                  <a:pt x="964" y="209"/>
                  <a:pt x="964" y="209"/>
                  <a:pt x="964" y="208"/>
                </a:cubicBezTo>
                <a:cubicBezTo>
                  <a:pt x="960" y="203"/>
                  <a:pt x="955" y="198"/>
                  <a:pt x="951" y="194"/>
                </a:cubicBezTo>
                <a:cubicBezTo>
                  <a:pt x="951" y="193"/>
                  <a:pt x="951" y="192"/>
                  <a:pt x="952" y="191"/>
                </a:cubicBezTo>
                <a:cubicBezTo>
                  <a:pt x="952" y="190"/>
                  <a:pt x="953" y="190"/>
                  <a:pt x="954" y="191"/>
                </a:cubicBezTo>
                <a:cubicBezTo>
                  <a:pt x="958" y="196"/>
                  <a:pt x="962" y="201"/>
                  <a:pt x="966" y="206"/>
                </a:cubicBezTo>
                <a:cubicBezTo>
                  <a:pt x="967" y="207"/>
                  <a:pt x="967" y="208"/>
                  <a:pt x="966" y="209"/>
                </a:cubicBezTo>
                <a:cubicBezTo>
                  <a:pt x="966" y="209"/>
                  <a:pt x="965" y="209"/>
                  <a:pt x="965" y="209"/>
                </a:cubicBezTo>
                <a:close/>
                <a:moveTo>
                  <a:pt x="136" y="187"/>
                </a:moveTo>
                <a:cubicBezTo>
                  <a:pt x="136" y="187"/>
                  <a:pt x="135" y="187"/>
                  <a:pt x="135" y="187"/>
                </a:cubicBezTo>
                <a:cubicBezTo>
                  <a:pt x="134" y="186"/>
                  <a:pt x="134" y="185"/>
                  <a:pt x="135" y="184"/>
                </a:cubicBezTo>
                <a:cubicBezTo>
                  <a:pt x="139" y="179"/>
                  <a:pt x="143" y="175"/>
                  <a:pt x="148" y="170"/>
                </a:cubicBezTo>
                <a:cubicBezTo>
                  <a:pt x="148" y="169"/>
                  <a:pt x="149" y="169"/>
                  <a:pt x="150" y="170"/>
                </a:cubicBezTo>
                <a:cubicBezTo>
                  <a:pt x="151" y="171"/>
                  <a:pt x="151" y="172"/>
                  <a:pt x="150" y="172"/>
                </a:cubicBezTo>
                <a:cubicBezTo>
                  <a:pt x="146" y="177"/>
                  <a:pt x="142" y="182"/>
                  <a:pt x="137" y="187"/>
                </a:cubicBezTo>
                <a:cubicBezTo>
                  <a:pt x="137" y="187"/>
                  <a:pt x="136" y="187"/>
                  <a:pt x="136" y="187"/>
                </a:cubicBezTo>
                <a:close/>
                <a:moveTo>
                  <a:pt x="940" y="180"/>
                </a:moveTo>
                <a:cubicBezTo>
                  <a:pt x="939" y="180"/>
                  <a:pt x="939" y="180"/>
                  <a:pt x="939" y="179"/>
                </a:cubicBezTo>
                <a:cubicBezTo>
                  <a:pt x="934" y="174"/>
                  <a:pt x="930" y="170"/>
                  <a:pt x="925" y="165"/>
                </a:cubicBezTo>
                <a:cubicBezTo>
                  <a:pt x="925" y="164"/>
                  <a:pt x="925" y="163"/>
                  <a:pt x="925" y="163"/>
                </a:cubicBezTo>
                <a:cubicBezTo>
                  <a:pt x="926" y="162"/>
                  <a:pt x="927" y="162"/>
                  <a:pt x="928" y="163"/>
                </a:cubicBezTo>
                <a:cubicBezTo>
                  <a:pt x="932" y="167"/>
                  <a:pt x="937" y="172"/>
                  <a:pt x="941" y="177"/>
                </a:cubicBezTo>
                <a:cubicBezTo>
                  <a:pt x="942" y="177"/>
                  <a:pt x="942" y="179"/>
                  <a:pt x="941" y="179"/>
                </a:cubicBezTo>
                <a:cubicBezTo>
                  <a:pt x="941" y="180"/>
                  <a:pt x="940" y="180"/>
                  <a:pt x="940" y="180"/>
                </a:cubicBezTo>
                <a:close/>
                <a:moveTo>
                  <a:pt x="162" y="159"/>
                </a:moveTo>
                <a:cubicBezTo>
                  <a:pt x="162" y="159"/>
                  <a:pt x="162" y="159"/>
                  <a:pt x="161" y="159"/>
                </a:cubicBezTo>
                <a:cubicBezTo>
                  <a:pt x="160" y="158"/>
                  <a:pt x="160" y="157"/>
                  <a:pt x="161" y="156"/>
                </a:cubicBezTo>
                <a:cubicBezTo>
                  <a:pt x="166" y="152"/>
                  <a:pt x="170" y="147"/>
                  <a:pt x="175" y="143"/>
                </a:cubicBezTo>
                <a:cubicBezTo>
                  <a:pt x="176" y="142"/>
                  <a:pt x="177" y="142"/>
                  <a:pt x="178" y="143"/>
                </a:cubicBezTo>
                <a:cubicBezTo>
                  <a:pt x="178" y="144"/>
                  <a:pt x="178" y="145"/>
                  <a:pt x="178" y="145"/>
                </a:cubicBezTo>
                <a:cubicBezTo>
                  <a:pt x="173" y="150"/>
                  <a:pt x="168" y="154"/>
                  <a:pt x="164" y="159"/>
                </a:cubicBezTo>
                <a:cubicBezTo>
                  <a:pt x="163" y="159"/>
                  <a:pt x="163" y="159"/>
                  <a:pt x="162" y="159"/>
                </a:cubicBezTo>
                <a:close/>
                <a:moveTo>
                  <a:pt x="913" y="152"/>
                </a:moveTo>
                <a:cubicBezTo>
                  <a:pt x="912" y="152"/>
                  <a:pt x="912" y="152"/>
                  <a:pt x="912" y="152"/>
                </a:cubicBezTo>
                <a:cubicBezTo>
                  <a:pt x="907" y="147"/>
                  <a:pt x="902" y="143"/>
                  <a:pt x="898" y="139"/>
                </a:cubicBezTo>
                <a:cubicBezTo>
                  <a:pt x="897" y="138"/>
                  <a:pt x="897" y="137"/>
                  <a:pt x="897" y="136"/>
                </a:cubicBezTo>
                <a:cubicBezTo>
                  <a:pt x="898" y="135"/>
                  <a:pt x="899" y="135"/>
                  <a:pt x="900" y="136"/>
                </a:cubicBezTo>
                <a:cubicBezTo>
                  <a:pt x="905" y="140"/>
                  <a:pt x="910" y="145"/>
                  <a:pt x="914" y="149"/>
                </a:cubicBezTo>
                <a:cubicBezTo>
                  <a:pt x="915" y="150"/>
                  <a:pt x="915" y="151"/>
                  <a:pt x="914" y="152"/>
                </a:cubicBezTo>
                <a:cubicBezTo>
                  <a:pt x="914" y="152"/>
                  <a:pt x="913" y="152"/>
                  <a:pt x="913" y="152"/>
                </a:cubicBezTo>
                <a:close/>
                <a:moveTo>
                  <a:pt x="191" y="133"/>
                </a:moveTo>
                <a:cubicBezTo>
                  <a:pt x="190" y="133"/>
                  <a:pt x="190" y="133"/>
                  <a:pt x="189" y="132"/>
                </a:cubicBezTo>
                <a:cubicBezTo>
                  <a:pt x="189" y="132"/>
                  <a:pt x="189" y="131"/>
                  <a:pt x="190" y="130"/>
                </a:cubicBezTo>
                <a:cubicBezTo>
                  <a:pt x="195" y="126"/>
                  <a:pt x="200" y="122"/>
                  <a:pt x="205" y="118"/>
                </a:cubicBezTo>
                <a:cubicBezTo>
                  <a:pt x="205" y="117"/>
                  <a:pt x="207" y="117"/>
                  <a:pt x="207" y="118"/>
                </a:cubicBezTo>
                <a:cubicBezTo>
                  <a:pt x="208" y="119"/>
                  <a:pt x="208" y="120"/>
                  <a:pt x="207" y="120"/>
                </a:cubicBezTo>
                <a:cubicBezTo>
                  <a:pt x="202" y="124"/>
                  <a:pt x="197" y="129"/>
                  <a:pt x="192" y="133"/>
                </a:cubicBezTo>
                <a:cubicBezTo>
                  <a:pt x="192" y="133"/>
                  <a:pt x="191" y="133"/>
                  <a:pt x="191" y="133"/>
                </a:cubicBezTo>
                <a:close/>
                <a:moveTo>
                  <a:pt x="884" y="127"/>
                </a:moveTo>
                <a:cubicBezTo>
                  <a:pt x="884" y="127"/>
                  <a:pt x="883" y="126"/>
                  <a:pt x="883" y="126"/>
                </a:cubicBezTo>
                <a:cubicBezTo>
                  <a:pt x="878" y="122"/>
                  <a:pt x="873" y="118"/>
                  <a:pt x="868" y="114"/>
                </a:cubicBezTo>
                <a:cubicBezTo>
                  <a:pt x="867" y="114"/>
                  <a:pt x="867" y="112"/>
                  <a:pt x="867" y="112"/>
                </a:cubicBezTo>
                <a:cubicBezTo>
                  <a:pt x="868" y="111"/>
                  <a:pt x="869" y="111"/>
                  <a:pt x="870" y="111"/>
                </a:cubicBezTo>
                <a:cubicBezTo>
                  <a:pt x="875" y="115"/>
                  <a:pt x="880" y="119"/>
                  <a:pt x="885" y="123"/>
                </a:cubicBezTo>
                <a:cubicBezTo>
                  <a:pt x="886" y="124"/>
                  <a:pt x="886" y="125"/>
                  <a:pt x="885" y="126"/>
                </a:cubicBezTo>
                <a:cubicBezTo>
                  <a:pt x="885" y="126"/>
                  <a:pt x="885" y="127"/>
                  <a:pt x="884" y="127"/>
                </a:cubicBezTo>
                <a:close/>
                <a:moveTo>
                  <a:pt x="221" y="109"/>
                </a:moveTo>
                <a:cubicBezTo>
                  <a:pt x="220" y="109"/>
                  <a:pt x="220" y="109"/>
                  <a:pt x="220" y="108"/>
                </a:cubicBezTo>
                <a:cubicBezTo>
                  <a:pt x="219" y="108"/>
                  <a:pt x="219" y="106"/>
                  <a:pt x="220" y="106"/>
                </a:cubicBezTo>
                <a:cubicBezTo>
                  <a:pt x="225" y="102"/>
                  <a:pt x="230" y="98"/>
                  <a:pt x="236" y="95"/>
                </a:cubicBezTo>
                <a:cubicBezTo>
                  <a:pt x="237" y="94"/>
                  <a:pt x="238" y="94"/>
                  <a:pt x="238" y="95"/>
                </a:cubicBezTo>
                <a:cubicBezTo>
                  <a:pt x="239" y="96"/>
                  <a:pt x="239" y="97"/>
                  <a:pt x="238" y="98"/>
                </a:cubicBezTo>
                <a:cubicBezTo>
                  <a:pt x="233" y="101"/>
                  <a:pt x="227" y="105"/>
                  <a:pt x="222" y="109"/>
                </a:cubicBezTo>
                <a:cubicBezTo>
                  <a:pt x="222" y="109"/>
                  <a:pt x="221" y="109"/>
                  <a:pt x="221" y="109"/>
                </a:cubicBezTo>
                <a:close/>
                <a:moveTo>
                  <a:pt x="853" y="103"/>
                </a:moveTo>
                <a:cubicBezTo>
                  <a:pt x="853" y="103"/>
                  <a:pt x="853" y="103"/>
                  <a:pt x="852" y="103"/>
                </a:cubicBezTo>
                <a:cubicBezTo>
                  <a:pt x="847" y="99"/>
                  <a:pt x="842" y="95"/>
                  <a:pt x="836" y="92"/>
                </a:cubicBezTo>
                <a:cubicBezTo>
                  <a:pt x="836" y="91"/>
                  <a:pt x="835" y="90"/>
                  <a:pt x="836" y="89"/>
                </a:cubicBezTo>
                <a:cubicBezTo>
                  <a:pt x="836" y="89"/>
                  <a:pt x="838" y="88"/>
                  <a:pt x="838" y="89"/>
                </a:cubicBezTo>
                <a:cubicBezTo>
                  <a:pt x="844" y="92"/>
                  <a:pt x="849" y="96"/>
                  <a:pt x="854" y="100"/>
                </a:cubicBezTo>
                <a:cubicBezTo>
                  <a:pt x="855" y="100"/>
                  <a:pt x="855" y="102"/>
                  <a:pt x="855" y="102"/>
                </a:cubicBezTo>
                <a:cubicBezTo>
                  <a:pt x="854" y="103"/>
                  <a:pt x="854" y="103"/>
                  <a:pt x="853" y="103"/>
                </a:cubicBezTo>
                <a:close/>
                <a:moveTo>
                  <a:pt x="253" y="87"/>
                </a:moveTo>
                <a:cubicBezTo>
                  <a:pt x="252" y="87"/>
                  <a:pt x="252" y="87"/>
                  <a:pt x="251" y="87"/>
                </a:cubicBezTo>
                <a:cubicBezTo>
                  <a:pt x="251" y="86"/>
                  <a:pt x="251" y="85"/>
                  <a:pt x="252" y="84"/>
                </a:cubicBezTo>
                <a:cubicBezTo>
                  <a:pt x="257" y="81"/>
                  <a:pt x="263" y="77"/>
                  <a:pt x="268" y="74"/>
                </a:cubicBezTo>
                <a:cubicBezTo>
                  <a:pt x="269" y="74"/>
                  <a:pt x="270" y="74"/>
                  <a:pt x="271" y="75"/>
                </a:cubicBezTo>
                <a:cubicBezTo>
                  <a:pt x="271" y="75"/>
                  <a:pt x="271" y="77"/>
                  <a:pt x="270" y="77"/>
                </a:cubicBezTo>
                <a:cubicBezTo>
                  <a:pt x="265" y="80"/>
                  <a:pt x="259" y="84"/>
                  <a:pt x="254" y="87"/>
                </a:cubicBezTo>
                <a:cubicBezTo>
                  <a:pt x="254" y="87"/>
                  <a:pt x="253" y="87"/>
                  <a:pt x="253" y="87"/>
                </a:cubicBezTo>
                <a:close/>
                <a:moveTo>
                  <a:pt x="821" y="82"/>
                </a:moveTo>
                <a:cubicBezTo>
                  <a:pt x="821" y="82"/>
                  <a:pt x="820" y="82"/>
                  <a:pt x="820" y="82"/>
                </a:cubicBezTo>
                <a:cubicBezTo>
                  <a:pt x="815" y="78"/>
                  <a:pt x="809" y="75"/>
                  <a:pt x="803" y="72"/>
                </a:cubicBezTo>
                <a:cubicBezTo>
                  <a:pt x="803" y="71"/>
                  <a:pt x="802" y="70"/>
                  <a:pt x="803" y="70"/>
                </a:cubicBezTo>
                <a:cubicBezTo>
                  <a:pt x="803" y="69"/>
                  <a:pt x="804" y="68"/>
                  <a:pt x="805" y="69"/>
                </a:cubicBezTo>
                <a:cubicBezTo>
                  <a:pt x="811" y="72"/>
                  <a:pt x="816" y="75"/>
                  <a:pt x="822" y="79"/>
                </a:cubicBezTo>
                <a:cubicBezTo>
                  <a:pt x="823" y="79"/>
                  <a:pt x="823" y="80"/>
                  <a:pt x="823" y="81"/>
                </a:cubicBezTo>
                <a:cubicBezTo>
                  <a:pt x="822" y="82"/>
                  <a:pt x="822" y="82"/>
                  <a:pt x="821" y="82"/>
                </a:cubicBezTo>
                <a:close/>
                <a:moveTo>
                  <a:pt x="286" y="68"/>
                </a:moveTo>
                <a:cubicBezTo>
                  <a:pt x="285" y="68"/>
                  <a:pt x="285" y="68"/>
                  <a:pt x="285" y="67"/>
                </a:cubicBezTo>
                <a:cubicBezTo>
                  <a:pt x="284" y="66"/>
                  <a:pt x="284" y="65"/>
                  <a:pt x="285" y="65"/>
                </a:cubicBezTo>
                <a:cubicBezTo>
                  <a:pt x="291" y="62"/>
                  <a:pt x="297" y="59"/>
                  <a:pt x="302" y="56"/>
                </a:cubicBezTo>
                <a:cubicBezTo>
                  <a:pt x="303" y="55"/>
                  <a:pt x="304" y="56"/>
                  <a:pt x="305" y="57"/>
                </a:cubicBezTo>
                <a:cubicBezTo>
                  <a:pt x="305" y="57"/>
                  <a:pt x="305" y="58"/>
                  <a:pt x="304" y="59"/>
                </a:cubicBezTo>
                <a:cubicBezTo>
                  <a:pt x="298" y="62"/>
                  <a:pt x="293" y="65"/>
                  <a:pt x="287" y="68"/>
                </a:cubicBezTo>
                <a:cubicBezTo>
                  <a:pt x="287" y="68"/>
                  <a:pt x="286" y="68"/>
                  <a:pt x="286" y="68"/>
                </a:cubicBezTo>
                <a:close/>
                <a:moveTo>
                  <a:pt x="787" y="63"/>
                </a:moveTo>
                <a:cubicBezTo>
                  <a:pt x="787" y="63"/>
                  <a:pt x="787" y="63"/>
                  <a:pt x="786" y="63"/>
                </a:cubicBezTo>
                <a:cubicBezTo>
                  <a:pt x="781" y="60"/>
                  <a:pt x="775" y="57"/>
                  <a:pt x="769" y="54"/>
                </a:cubicBezTo>
                <a:cubicBezTo>
                  <a:pt x="768" y="54"/>
                  <a:pt x="768" y="53"/>
                  <a:pt x="768" y="52"/>
                </a:cubicBezTo>
                <a:cubicBezTo>
                  <a:pt x="769" y="51"/>
                  <a:pt x="770" y="51"/>
                  <a:pt x="771" y="51"/>
                </a:cubicBezTo>
                <a:cubicBezTo>
                  <a:pt x="776" y="54"/>
                  <a:pt x="782" y="57"/>
                  <a:pt x="788" y="60"/>
                </a:cubicBezTo>
                <a:cubicBezTo>
                  <a:pt x="789" y="60"/>
                  <a:pt x="789" y="61"/>
                  <a:pt x="789" y="62"/>
                </a:cubicBezTo>
                <a:cubicBezTo>
                  <a:pt x="789" y="63"/>
                  <a:pt x="788" y="63"/>
                  <a:pt x="787" y="63"/>
                </a:cubicBezTo>
                <a:close/>
                <a:moveTo>
                  <a:pt x="321" y="51"/>
                </a:moveTo>
                <a:cubicBezTo>
                  <a:pt x="320" y="51"/>
                  <a:pt x="319" y="50"/>
                  <a:pt x="319" y="50"/>
                </a:cubicBezTo>
                <a:cubicBezTo>
                  <a:pt x="319" y="49"/>
                  <a:pt x="319" y="48"/>
                  <a:pt x="320" y="47"/>
                </a:cubicBezTo>
                <a:cubicBezTo>
                  <a:pt x="326" y="45"/>
                  <a:pt x="332" y="42"/>
                  <a:pt x="338" y="40"/>
                </a:cubicBezTo>
                <a:cubicBezTo>
                  <a:pt x="339" y="40"/>
                  <a:pt x="340" y="40"/>
                  <a:pt x="340" y="41"/>
                </a:cubicBezTo>
                <a:cubicBezTo>
                  <a:pt x="340" y="42"/>
                  <a:pt x="340" y="43"/>
                  <a:pt x="339" y="43"/>
                </a:cubicBezTo>
                <a:cubicBezTo>
                  <a:pt x="333" y="46"/>
                  <a:pt x="327" y="48"/>
                  <a:pt x="321" y="51"/>
                </a:cubicBezTo>
                <a:cubicBezTo>
                  <a:pt x="321" y="51"/>
                  <a:pt x="321" y="51"/>
                  <a:pt x="321" y="51"/>
                </a:cubicBezTo>
                <a:close/>
                <a:moveTo>
                  <a:pt x="752" y="47"/>
                </a:moveTo>
                <a:cubicBezTo>
                  <a:pt x="752" y="47"/>
                  <a:pt x="752" y="47"/>
                  <a:pt x="752" y="46"/>
                </a:cubicBezTo>
                <a:cubicBezTo>
                  <a:pt x="746" y="44"/>
                  <a:pt x="740" y="42"/>
                  <a:pt x="734" y="39"/>
                </a:cubicBezTo>
                <a:cubicBezTo>
                  <a:pt x="733" y="39"/>
                  <a:pt x="732" y="38"/>
                  <a:pt x="733" y="37"/>
                </a:cubicBezTo>
                <a:cubicBezTo>
                  <a:pt x="733" y="36"/>
                  <a:pt x="734" y="36"/>
                  <a:pt x="735" y="36"/>
                </a:cubicBezTo>
                <a:cubicBezTo>
                  <a:pt x="741" y="38"/>
                  <a:pt x="747" y="41"/>
                  <a:pt x="753" y="43"/>
                </a:cubicBezTo>
                <a:cubicBezTo>
                  <a:pt x="754" y="44"/>
                  <a:pt x="754" y="45"/>
                  <a:pt x="754" y="46"/>
                </a:cubicBezTo>
                <a:cubicBezTo>
                  <a:pt x="754" y="46"/>
                  <a:pt x="753" y="47"/>
                  <a:pt x="752" y="47"/>
                </a:cubicBezTo>
                <a:close/>
                <a:moveTo>
                  <a:pt x="356" y="36"/>
                </a:moveTo>
                <a:cubicBezTo>
                  <a:pt x="356" y="36"/>
                  <a:pt x="355" y="36"/>
                  <a:pt x="355" y="35"/>
                </a:cubicBezTo>
                <a:cubicBezTo>
                  <a:pt x="354" y="34"/>
                  <a:pt x="355" y="33"/>
                  <a:pt x="356" y="33"/>
                </a:cubicBezTo>
                <a:cubicBezTo>
                  <a:pt x="362" y="31"/>
                  <a:pt x="368" y="29"/>
                  <a:pt x="374" y="27"/>
                </a:cubicBezTo>
                <a:cubicBezTo>
                  <a:pt x="375" y="26"/>
                  <a:pt x="376" y="27"/>
                  <a:pt x="376" y="28"/>
                </a:cubicBezTo>
                <a:cubicBezTo>
                  <a:pt x="377" y="29"/>
                  <a:pt x="376" y="30"/>
                  <a:pt x="375" y="30"/>
                </a:cubicBezTo>
                <a:cubicBezTo>
                  <a:pt x="369" y="32"/>
                  <a:pt x="363" y="34"/>
                  <a:pt x="357" y="36"/>
                </a:cubicBezTo>
                <a:cubicBezTo>
                  <a:pt x="357" y="36"/>
                  <a:pt x="357" y="36"/>
                  <a:pt x="356" y="36"/>
                </a:cubicBezTo>
                <a:close/>
                <a:moveTo>
                  <a:pt x="716" y="33"/>
                </a:moveTo>
                <a:cubicBezTo>
                  <a:pt x="716" y="33"/>
                  <a:pt x="716" y="33"/>
                  <a:pt x="716" y="33"/>
                </a:cubicBezTo>
                <a:cubicBezTo>
                  <a:pt x="709" y="31"/>
                  <a:pt x="703" y="29"/>
                  <a:pt x="697" y="27"/>
                </a:cubicBezTo>
                <a:cubicBezTo>
                  <a:pt x="696" y="26"/>
                  <a:pt x="696" y="25"/>
                  <a:pt x="696" y="25"/>
                </a:cubicBezTo>
                <a:cubicBezTo>
                  <a:pt x="696" y="24"/>
                  <a:pt x="697" y="23"/>
                  <a:pt x="698" y="23"/>
                </a:cubicBezTo>
                <a:cubicBezTo>
                  <a:pt x="704" y="25"/>
                  <a:pt x="711" y="27"/>
                  <a:pt x="717" y="29"/>
                </a:cubicBezTo>
                <a:cubicBezTo>
                  <a:pt x="718" y="30"/>
                  <a:pt x="718" y="31"/>
                  <a:pt x="718" y="32"/>
                </a:cubicBezTo>
                <a:cubicBezTo>
                  <a:pt x="718" y="32"/>
                  <a:pt x="717" y="33"/>
                  <a:pt x="716" y="33"/>
                </a:cubicBezTo>
                <a:close/>
                <a:moveTo>
                  <a:pt x="393" y="24"/>
                </a:moveTo>
                <a:cubicBezTo>
                  <a:pt x="392" y="24"/>
                  <a:pt x="392" y="24"/>
                  <a:pt x="391" y="23"/>
                </a:cubicBezTo>
                <a:cubicBezTo>
                  <a:pt x="391" y="22"/>
                  <a:pt x="392" y="21"/>
                  <a:pt x="393" y="21"/>
                </a:cubicBezTo>
                <a:cubicBezTo>
                  <a:pt x="399" y="19"/>
                  <a:pt x="405" y="18"/>
                  <a:pt x="411" y="16"/>
                </a:cubicBezTo>
                <a:cubicBezTo>
                  <a:pt x="412" y="16"/>
                  <a:pt x="413" y="16"/>
                  <a:pt x="413" y="17"/>
                </a:cubicBezTo>
                <a:cubicBezTo>
                  <a:pt x="414" y="18"/>
                  <a:pt x="413" y="19"/>
                  <a:pt x="412" y="19"/>
                </a:cubicBezTo>
                <a:cubicBezTo>
                  <a:pt x="406" y="21"/>
                  <a:pt x="400" y="23"/>
                  <a:pt x="394" y="24"/>
                </a:cubicBezTo>
                <a:cubicBezTo>
                  <a:pt x="393" y="24"/>
                  <a:pt x="393" y="24"/>
                  <a:pt x="393" y="24"/>
                </a:cubicBezTo>
                <a:close/>
                <a:moveTo>
                  <a:pt x="679" y="22"/>
                </a:moveTo>
                <a:cubicBezTo>
                  <a:pt x="679" y="22"/>
                  <a:pt x="679" y="22"/>
                  <a:pt x="679" y="22"/>
                </a:cubicBezTo>
                <a:cubicBezTo>
                  <a:pt x="672" y="20"/>
                  <a:pt x="666" y="18"/>
                  <a:pt x="660" y="17"/>
                </a:cubicBezTo>
                <a:cubicBezTo>
                  <a:pt x="659" y="17"/>
                  <a:pt x="658" y="16"/>
                  <a:pt x="659" y="15"/>
                </a:cubicBezTo>
                <a:cubicBezTo>
                  <a:pt x="659" y="14"/>
                  <a:pt x="660" y="13"/>
                  <a:pt x="661" y="14"/>
                </a:cubicBezTo>
                <a:cubicBezTo>
                  <a:pt x="667" y="15"/>
                  <a:pt x="673" y="16"/>
                  <a:pt x="680" y="18"/>
                </a:cubicBezTo>
                <a:cubicBezTo>
                  <a:pt x="681" y="18"/>
                  <a:pt x="681" y="19"/>
                  <a:pt x="681" y="20"/>
                </a:cubicBezTo>
                <a:cubicBezTo>
                  <a:pt x="681" y="21"/>
                  <a:pt x="680" y="22"/>
                  <a:pt x="679" y="22"/>
                </a:cubicBezTo>
                <a:close/>
                <a:moveTo>
                  <a:pt x="431" y="15"/>
                </a:moveTo>
                <a:cubicBezTo>
                  <a:pt x="430" y="15"/>
                  <a:pt x="429" y="15"/>
                  <a:pt x="429" y="14"/>
                </a:cubicBezTo>
                <a:cubicBezTo>
                  <a:pt x="429" y="13"/>
                  <a:pt x="429" y="12"/>
                  <a:pt x="430" y="12"/>
                </a:cubicBezTo>
                <a:cubicBezTo>
                  <a:pt x="437" y="10"/>
                  <a:pt x="443" y="9"/>
                  <a:pt x="449" y="8"/>
                </a:cubicBezTo>
                <a:cubicBezTo>
                  <a:pt x="450" y="8"/>
                  <a:pt x="451" y="9"/>
                  <a:pt x="451" y="10"/>
                </a:cubicBezTo>
                <a:cubicBezTo>
                  <a:pt x="451" y="11"/>
                  <a:pt x="451" y="11"/>
                  <a:pt x="450" y="12"/>
                </a:cubicBezTo>
                <a:cubicBezTo>
                  <a:pt x="444" y="13"/>
                  <a:pt x="437" y="14"/>
                  <a:pt x="431" y="15"/>
                </a:cubicBezTo>
                <a:cubicBezTo>
                  <a:pt x="431" y="15"/>
                  <a:pt x="431" y="15"/>
                  <a:pt x="431" y="15"/>
                </a:cubicBezTo>
                <a:close/>
                <a:moveTo>
                  <a:pt x="641" y="13"/>
                </a:moveTo>
                <a:cubicBezTo>
                  <a:pt x="641" y="13"/>
                  <a:pt x="641" y="13"/>
                  <a:pt x="641" y="13"/>
                </a:cubicBezTo>
                <a:cubicBezTo>
                  <a:pt x="635" y="12"/>
                  <a:pt x="628" y="11"/>
                  <a:pt x="622" y="10"/>
                </a:cubicBezTo>
                <a:cubicBezTo>
                  <a:pt x="621" y="10"/>
                  <a:pt x="621" y="9"/>
                  <a:pt x="621" y="8"/>
                </a:cubicBezTo>
                <a:cubicBezTo>
                  <a:pt x="621" y="7"/>
                  <a:pt x="622" y="6"/>
                  <a:pt x="623" y="6"/>
                </a:cubicBezTo>
                <a:cubicBezTo>
                  <a:pt x="629" y="7"/>
                  <a:pt x="635" y="8"/>
                  <a:pt x="642" y="10"/>
                </a:cubicBezTo>
                <a:cubicBezTo>
                  <a:pt x="643" y="10"/>
                  <a:pt x="643" y="11"/>
                  <a:pt x="643" y="12"/>
                </a:cubicBezTo>
                <a:cubicBezTo>
                  <a:pt x="643" y="13"/>
                  <a:pt x="642" y="13"/>
                  <a:pt x="641" y="13"/>
                </a:cubicBezTo>
                <a:close/>
                <a:moveTo>
                  <a:pt x="469" y="9"/>
                </a:moveTo>
                <a:cubicBezTo>
                  <a:pt x="468" y="9"/>
                  <a:pt x="467" y="8"/>
                  <a:pt x="467" y="7"/>
                </a:cubicBezTo>
                <a:cubicBezTo>
                  <a:pt x="467" y="6"/>
                  <a:pt x="467" y="5"/>
                  <a:pt x="468" y="5"/>
                </a:cubicBezTo>
                <a:cubicBezTo>
                  <a:pt x="475" y="4"/>
                  <a:pt x="481" y="4"/>
                  <a:pt x="488" y="3"/>
                </a:cubicBezTo>
                <a:cubicBezTo>
                  <a:pt x="489" y="3"/>
                  <a:pt x="489" y="4"/>
                  <a:pt x="490" y="5"/>
                </a:cubicBezTo>
                <a:cubicBezTo>
                  <a:pt x="490" y="6"/>
                  <a:pt x="489" y="6"/>
                  <a:pt x="488" y="6"/>
                </a:cubicBezTo>
                <a:cubicBezTo>
                  <a:pt x="482" y="7"/>
                  <a:pt x="475" y="8"/>
                  <a:pt x="469" y="9"/>
                </a:cubicBezTo>
                <a:cubicBezTo>
                  <a:pt x="469" y="9"/>
                  <a:pt x="469" y="9"/>
                  <a:pt x="469" y="9"/>
                </a:cubicBezTo>
                <a:close/>
                <a:moveTo>
                  <a:pt x="603" y="7"/>
                </a:moveTo>
                <a:cubicBezTo>
                  <a:pt x="603" y="7"/>
                  <a:pt x="603" y="7"/>
                  <a:pt x="603" y="7"/>
                </a:cubicBezTo>
                <a:cubicBezTo>
                  <a:pt x="597" y="7"/>
                  <a:pt x="590" y="6"/>
                  <a:pt x="584" y="6"/>
                </a:cubicBezTo>
                <a:cubicBezTo>
                  <a:pt x="583" y="5"/>
                  <a:pt x="582" y="5"/>
                  <a:pt x="582" y="4"/>
                </a:cubicBezTo>
                <a:cubicBezTo>
                  <a:pt x="582" y="3"/>
                  <a:pt x="583" y="2"/>
                  <a:pt x="584" y="2"/>
                </a:cubicBezTo>
                <a:cubicBezTo>
                  <a:pt x="591" y="2"/>
                  <a:pt x="597" y="3"/>
                  <a:pt x="604" y="4"/>
                </a:cubicBezTo>
                <a:cubicBezTo>
                  <a:pt x="605" y="4"/>
                  <a:pt x="605" y="5"/>
                  <a:pt x="605" y="6"/>
                </a:cubicBezTo>
                <a:cubicBezTo>
                  <a:pt x="605" y="7"/>
                  <a:pt x="604" y="7"/>
                  <a:pt x="603" y="7"/>
                </a:cubicBezTo>
                <a:close/>
                <a:moveTo>
                  <a:pt x="507" y="5"/>
                </a:moveTo>
                <a:cubicBezTo>
                  <a:pt x="506" y="5"/>
                  <a:pt x="505" y="4"/>
                  <a:pt x="505" y="3"/>
                </a:cubicBezTo>
                <a:cubicBezTo>
                  <a:pt x="505" y="2"/>
                  <a:pt x="506" y="1"/>
                  <a:pt x="507" y="1"/>
                </a:cubicBezTo>
                <a:cubicBezTo>
                  <a:pt x="513" y="1"/>
                  <a:pt x="520" y="1"/>
                  <a:pt x="526" y="0"/>
                </a:cubicBezTo>
                <a:cubicBezTo>
                  <a:pt x="527" y="0"/>
                  <a:pt x="528" y="1"/>
                  <a:pt x="528" y="2"/>
                </a:cubicBezTo>
                <a:cubicBezTo>
                  <a:pt x="528" y="3"/>
                  <a:pt x="527" y="4"/>
                  <a:pt x="526" y="4"/>
                </a:cubicBezTo>
                <a:cubicBezTo>
                  <a:pt x="520" y="4"/>
                  <a:pt x="513" y="5"/>
                  <a:pt x="507" y="5"/>
                </a:cubicBezTo>
                <a:cubicBezTo>
                  <a:pt x="507" y="5"/>
                  <a:pt x="507" y="5"/>
                  <a:pt x="507" y="5"/>
                </a:cubicBezTo>
                <a:close/>
                <a:moveTo>
                  <a:pt x="565" y="4"/>
                </a:moveTo>
                <a:cubicBezTo>
                  <a:pt x="565" y="4"/>
                  <a:pt x="565" y="4"/>
                  <a:pt x="565" y="4"/>
                </a:cubicBezTo>
                <a:cubicBezTo>
                  <a:pt x="558" y="4"/>
                  <a:pt x="552" y="4"/>
                  <a:pt x="546" y="4"/>
                </a:cubicBezTo>
                <a:cubicBezTo>
                  <a:pt x="545" y="4"/>
                  <a:pt x="544" y="3"/>
                  <a:pt x="544" y="2"/>
                </a:cubicBezTo>
                <a:cubicBezTo>
                  <a:pt x="544" y="1"/>
                  <a:pt x="545" y="0"/>
                  <a:pt x="546" y="0"/>
                </a:cubicBezTo>
                <a:cubicBezTo>
                  <a:pt x="546" y="0"/>
                  <a:pt x="546" y="0"/>
                  <a:pt x="546" y="0"/>
                </a:cubicBezTo>
                <a:cubicBezTo>
                  <a:pt x="552" y="0"/>
                  <a:pt x="558" y="1"/>
                  <a:pt x="565" y="1"/>
                </a:cubicBezTo>
                <a:cubicBezTo>
                  <a:pt x="566" y="1"/>
                  <a:pt x="567" y="2"/>
                  <a:pt x="567" y="3"/>
                </a:cubicBezTo>
                <a:cubicBezTo>
                  <a:pt x="567" y="4"/>
                  <a:pt x="566" y="4"/>
                  <a:pt x="565" y="4"/>
                </a:cubicBezTo>
                <a:close/>
              </a:path>
            </a:pathLst>
          </a:custGeom>
          <a:solidFill>
            <a:srgbClr val="DBDC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a:p>
        </p:txBody>
      </p:sp>
      <p:sp>
        <p:nvSpPr>
          <p:cNvPr id="12" name="Freeform 7"/>
          <p:cNvSpPr>
            <a:spLocks noEditPoints="1"/>
          </p:cNvSpPr>
          <p:nvPr/>
        </p:nvSpPr>
        <p:spPr bwMode="auto">
          <a:xfrm>
            <a:off x="2975373" y="1574731"/>
            <a:ext cx="3174206" cy="3181141"/>
          </a:xfrm>
          <a:custGeom>
            <a:avLst/>
            <a:gdLst>
              <a:gd name="T0" fmla="*/ 768 w 1589"/>
              <a:gd name="T1" fmla="*/ 1588 h 1590"/>
              <a:gd name="T2" fmla="*/ 728 w 1589"/>
              <a:gd name="T3" fmla="*/ 1587 h 1590"/>
              <a:gd name="T4" fmla="*/ 901 w 1589"/>
              <a:gd name="T5" fmla="*/ 1583 h 1590"/>
              <a:gd name="T6" fmla="*/ 937 w 1589"/>
              <a:gd name="T7" fmla="*/ 1575 h 1590"/>
              <a:gd name="T8" fmla="*/ 976 w 1589"/>
              <a:gd name="T9" fmla="*/ 1565 h 1590"/>
              <a:gd name="T10" fmla="*/ 1032 w 1589"/>
              <a:gd name="T11" fmla="*/ 1550 h 1590"/>
              <a:gd name="T12" fmla="*/ 1071 w 1589"/>
              <a:gd name="T13" fmla="*/ 1538 h 1590"/>
              <a:gd name="T14" fmla="*/ 1106 w 1589"/>
              <a:gd name="T15" fmla="*/ 1526 h 1590"/>
              <a:gd name="T16" fmla="*/ 1123 w 1589"/>
              <a:gd name="T17" fmla="*/ 1519 h 1590"/>
              <a:gd name="T18" fmla="*/ 1157 w 1589"/>
              <a:gd name="T19" fmla="*/ 1502 h 1590"/>
              <a:gd name="T20" fmla="*/ 365 w 1589"/>
              <a:gd name="T21" fmla="*/ 1464 h 1590"/>
              <a:gd name="T22" fmla="*/ 332 w 1589"/>
              <a:gd name="T23" fmla="*/ 1442 h 1590"/>
              <a:gd name="T24" fmla="*/ 286 w 1589"/>
              <a:gd name="T25" fmla="*/ 1406 h 1590"/>
              <a:gd name="T26" fmla="*/ 257 w 1589"/>
              <a:gd name="T27" fmla="*/ 1378 h 1590"/>
              <a:gd name="T28" fmla="*/ 232 w 1589"/>
              <a:gd name="T29" fmla="*/ 1351 h 1590"/>
              <a:gd name="T30" fmla="*/ 219 w 1589"/>
              <a:gd name="T31" fmla="*/ 1338 h 1590"/>
              <a:gd name="T32" fmla="*/ 193 w 1589"/>
              <a:gd name="T33" fmla="*/ 1311 h 1590"/>
              <a:gd name="T34" fmla="*/ 167 w 1589"/>
              <a:gd name="T35" fmla="*/ 1282 h 1590"/>
              <a:gd name="T36" fmla="*/ 1445 w 1589"/>
              <a:gd name="T37" fmla="*/ 1250 h 1590"/>
              <a:gd name="T38" fmla="*/ 1465 w 1589"/>
              <a:gd name="T39" fmla="*/ 1218 h 1590"/>
              <a:gd name="T40" fmla="*/ 1484 w 1589"/>
              <a:gd name="T41" fmla="*/ 1182 h 1590"/>
              <a:gd name="T42" fmla="*/ 1511 w 1589"/>
              <a:gd name="T43" fmla="*/ 1131 h 1590"/>
              <a:gd name="T44" fmla="*/ 1529 w 1589"/>
              <a:gd name="T45" fmla="*/ 1095 h 1590"/>
              <a:gd name="T46" fmla="*/ 1544 w 1589"/>
              <a:gd name="T47" fmla="*/ 1061 h 1590"/>
              <a:gd name="T48" fmla="*/ 1550 w 1589"/>
              <a:gd name="T49" fmla="*/ 1042 h 1590"/>
              <a:gd name="T50" fmla="*/ 1559 w 1589"/>
              <a:gd name="T51" fmla="*/ 1007 h 1590"/>
              <a:gd name="T52" fmla="*/ 13 w 1589"/>
              <a:gd name="T53" fmla="*/ 933 h 1590"/>
              <a:gd name="T54" fmla="*/ 6 w 1589"/>
              <a:gd name="T55" fmla="*/ 893 h 1590"/>
              <a:gd name="T56" fmla="*/ 1 w 1589"/>
              <a:gd name="T57" fmla="*/ 835 h 1590"/>
              <a:gd name="T58" fmla="*/ 1 w 1589"/>
              <a:gd name="T59" fmla="*/ 795 h 1590"/>
              <a:gd name="T60" fmla="*/ 1 w 1589"/>
              <a:gd name="T61" fmla="*/ 779 h 1590"/>
              <a:gd name="T62" fmla="*/ 1 w 1589"/>
              <a:gd name="T63" fmla="*/ 739 h 1590"/>
              <a:gd name="T64" fmla="*/ 8 w 1589"/>
              <a:gd name="T65" fmla="*/ 681 h 1590"/>
              <a:gd name="T66" fmla="*/ 16 w 1589"/>
              <a:gd name="T67" fmla="*/ 641 h 1590"/>
              <a:gd name="T68" fmla="*/ 26 w 1589"/>
              <a:gd name="T69" fmla="*/ 606 h 1590"/>
              <a:gd name="T70" fmla="*/ 31 w 1589"/>
              <a:gd name="T71" fmla="*/ 587 h 1590"/>
              <a:gd name="T72" fmla="*/ 40 w 1589"/>
              <a:gd name="T73" fmla="*/ 551 h 1590"/>
              <a:gd name="T74" fmla="*/ 1534 w 1589"/>
              <a:gd name="T75" fmla="*/ 510 h 1590"/>
              <a:gd name="T76" fmla="*/ 1518 w 1589"/>
              <a:gd name="T77" fmla="*/ 474 h 1590"/>
              <a:gd name="T78" fmla="*/ 1492 w 1589"/>
              <a:gd name="T79" fmla="*/ 422 h 1590"/>
              <a:gd name="T80" fmla="*/ 1474 w 1589"/>
              <a:gd name="T81" fmla="*/ 386 h 1590"/>
              <a:gd name="T82" fmla="*/ 1456 w 1589"/>
              <a:gd name="T83" fmla="*/ 354 h 1590"/>
              <a:gd name="T84" fmla="*/ 1445 w 1589"/>
              <a:gd name="T85" fmla="*/ 338 h 1590"/>
              <a:gd name="T86" fmla="*/ 1422 w 1589"/>
              <a:gd name="T87" fmla="*/ 310 h 1590"/>
              <a:gd name="T88" fmla="*/ 1396 w 1589"/>
              <a:gd name="T89" fmla="*/ 280 h 1590"/>
              <a:gd name="T90" fmla="*/ 243 w 1589"/>
              <a:gd name="T91" fmla="*/ 227 h 1590"/>
              <a:gd name="T92" fmla="*/ 270 w 1589"/>
              <a:gd name="T93" fmla="*/ 200 h 1590"/>
              <a:gd name="T94" fmla="*/ 300 w 1589"/>
              <a:gd name="T95" fmla="*/ 173 h 1590"/>
              <a:gd name="T96" fmla="*/ 346 w 1589"/>
              <a:gd name="T97" fmla="*/ 138 h 1590"/>
              <a:gd name="T98" fmla="*/ 381 w 1589"/>
              <a:gd name="T99" fmla="*/ 118 h 1590"/>
              <a:gd name="T100" fmla="*/ 414 w 1589"/>
              <a:gd name="T101" fmla="*/ 101 h 1590"/>
              <a:gd name="T102" fmla="*/ 431 w 1589"/>
              <a:gd name="T103" fmla="*/ 92 h 1590"/>
              <a:gd name="T104" fmla="*/ 465 w 1589"/>
              <a:gd name="T105" fmla="*/ 75 h 1590"/>
              <a:gd name="T106" fmla="*/ 1084 w 1589"/>
              <a:gd name="T107" fmla="*/ 58 h 1590"/>
              <a:gd name="T108" fmla="*/ 1047 w 1589"/>
              <a:gd name="T109" fmla="*/ 45 h 1590"/>
              <a:gd name="T110" fmla="*/ 992 w 1589"/>
              <a:gd name="T111" fmla="*/ 29 h 1590"/>
              <a:gd name="T112" fmla="*/ 953 w 1589"/>
              <a:gd name="T113" fmla="*/ 18 h 1590"/>
              <a:gd name="T114" fmla="*/ 917 w 1589"/>
              <a:gd name="T115" fmla="*/ 10 h 1590"/>
              <a:gd name="T116" fmla="*/ 898 w 1589"/>
              <a:gd name="T117" fmla="*/ 7 h 1590"/>
              <a:gd name="T118" fmla="*/ 861 w 1589"/>
              <a:gd name="T119" fmla="*/ 5 h 1590"/>
              <a:gd name="T120" fmla="*/ 821 w 1589"/>
              <a:gd name="T121" fmla="*/ 1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89" h="1590">
                <a:moveTo>
                  <a:pt x="795" y="1590"/>
                </a:moveTo>
                <a:cubicBezTo>
                  <a:pt x="792" y="1590"/>
                  <a:pt x="789" y="1590"/>
                  <a:pt x="785" y="1590"/>
                </a:cubicBezTo>
                <a:cubicBezTo>
                  <a:pt x="785" y="1590"/>
                  <a:pt x="784" y="1589"/>
                  <a:pt x="784" y="1588"/>
                </a:cubicBezTo>
                <a:cubicBezTo>
                  <a:pt x="784" y="1587"/>
                  <a:pt x="785" y="1586"/>
                  <a:pt x="786" y="1586"/>
                </a:cubicBezTo>
                <a:cubicBezTo>
                  <a:pt x="786" y="1586"/>
                  <a:pt x="786" y="1586"/>
                  <a:pt x="786" y="1586"/>
                </a:cubicBezTo>
                <a:cubicBezTo>
                  <a:pt x="789" y="1586"/>
                  <a:pt x="792" y="1586"/>
                  <a:pt x="795" y="1586"/>
                </a:cubicBezTo>
                <a:cubicBezTo>
                  <a:pt x="798" y="1586"/>
                  <a:pt x="802" y="1586"/>
                  <a:pt x="805" y="1586"/>
                </a:cubicBezTo>
                <a:cubicBezTo>
                  <a:pt x="806" y="1586"/>
                  <a:pt x="807" y="1587"/>
                  <a:pt x="807" y="1588"/>
                </a:cubicBezTo>
                <a:cubicBezTo>
                  <a:pt x="807" y="1589"/>
                  <a:pt x="806" y="1590"/>
                  <a:pt x="805" y="1590"/>
                </a:cubicBezTo>
                <a:cubicBezTo>
                  <a:pt x="802" y="1590"/>
                  <a:pt x="798" y="1590"/>
                  <a:pt x="795" y="1590"/>
                </a:cubicBezTo>
                <a:close/>
                <a:moveTo>
                  <a:pt x="766" y="1589"/>
                </a:moveTo>
                <a:cubicBezTo>
                  <a:pt x="766" y="1589"/>
                  <a:pt x="766" y="1589"/>
                  <a:pt x="766" y="1589"/>
                </a:cubicBezTo>
                <a:cubicBezTo>
                  <a:pt x="760" y="1589"/>
                  <a:pt x="753" y="1589"/>
                  <a:pt x="747" y="1588"/>
                </a:cubicBezTo>
                <a:cubicBezTo>
                  <a:pt x="746" y="1588"/>
                  <a:pt x="745" y="1587"/>
                  <a:pt x="745" y="1586"/>
                </a:cubicBezTo>
                <a:cubicBezTo>
                  <a:pt x="745" y="1585"/>
                  <a:pt x="746" y="1585"/>
                  <a:pt x="747" y="1585"/>
                </a:cubicBezTo>
                <a:cubicBezTo>
                  <a:pt x="753" y="1585"/>
                  <a:pt x="760" y="1585"/>
                  <a:pt x="766" y="1586"/>
                </a:cubicBezTo>
                <a:cubicBezTo>
                  <a:pt x="767" y="1586"/>
                  <a:pt x="768" y="1587"/>
                  <a:pt x="768" y="1588"/>
                </a:cubicBezTo>
                <a:cubicBezTo>
                  <a:pt x="768" y="1588"/>
                  <a:pt x="767" y="1589"/>
                  <a:pt x="766" y="1589"/>
                </a:cubicBezTo>
                <a:close/>
                <a:moveTo>
                  <a:pt x="824" y="1589"/>
                </a:moveTo>
                <a:cubicBezTo>
                  <a:pt x="823" y="1589"/>
                  <a:pt x="822" y="1588"/>
                  <a:pt x="822" y="1587"/>
                </a:cubicBezTo>
                <a:cubicBezTo>
                  <a:pt x="822" y="1586"/>
                  <a:pt x="823" y="1586"/>
                  <a:pt x="824" y="1586"/>
                </a:cubicBezTo>
                <a:cubicBezTo>
                  <a:pt x="830" y="1585"/>
                  <a:pt x="837" y="1585"/>
                  <a:pt x="843" y="1585"/>
                </a:cubicBezTo>
                <a:cubicBezTo>
                  <a:pt x="844" y="1585"/>
                  <a:pt x="845" y="1585"/>
                  <a:pt x="845" y="1586"/>
                </a:cubicBezTo>
                <a:cubicBezTo>
                  <a:pt x="845" y="1587"/>
                  <a:pt x="844" y="1588"/>
                  <a:pt x="843" y="1588"/>
                </a:cubicBezTo>
                <a:cubicBezTo>
                  <a:pt x="837" y="1589"/>
                  <a:pt x="831" y="1589"/>
                  <a:pt x="824" y="1589"/>
                </a:cubicBezTo>
                <a:cubicBezTo>
                  <a:pt x="824" y="1589"/>
                  <a:pt x="824" y="1589"/>
                  <a:pt x="824" y="1589"/>
                </a:cubicBezTo>
                <a:close/>
                <a:moveTo>
                  <a:pt x="728" y="1587"/>
                </a:moveTo>
                <a:cubicBezTo>
                  <a:pt x="728" y="1587"/>
                  <a:pt x="728" y="1587"/>
                  <a:pt x="728" y="1587"/>
                </a:cubicBezTo>
                <a:cubicBezTo>
                  <a:pt x="721" y="1586"/>
                  <a:pt x="715" y="1586"/>
                  <a:pt x="708" y="1585"/>
                </a:cubicBezTo>
                <a:cubicBezTo>
                  <a:pt x="707" y="1585"/>
                  <a:pt x="707" y="1584"/>
                  <a:pt x="707" y="1583"/>
                </a:cubicBezTo>
                <a:cubicBezTo>
                  <a:pt x="707" y="1582"/>
                  <a:pt x="708" y="1581"/>
                  <a:pt x="709" y="1582"/>
                </a:cubicBezTo>
                <a:cubicBezTo>
                  <a:pt x="715" y="1582"/>
                  <a:pt x="721" y="1583"/>
                  <a:pt x="728" y="1583"/>
                </a:cubicBezTo>
                <a:cubicBezTo>
                  <a:pt x="729" y="1584"/>
                  <a:pt x="730" y="1584"/>
                  <a:pt x="729" y="1585"/>
                </a:cubicBezTo>
                <a:cubicBezTo>
                  <a:pt x="729" y="1586"/>
                  <a:pt x="729" y="1587"/>
                  <a:pt x="728" y="1587"/>
                </a:cubicBezTo>
                <a:close/>
                <a:moveTo>
                  <a:pt x="863" y="1587"/>
                </a:moveTo>
                <a:cubicBezTo>
                  <a:pt x="862" y="1587"/>
                  <a:pt x="861" y="1586"/>
                  <a:pt x="861" y="1585"/>
                </a:cubicBezTo>
                <a:cubicBezTo>
                  <a:pt x="861" y="1584"/>
                  <a:pt x="861" y="1583"/>
                  <a:pt x="862" y="1583"/>
                </a:cubicBezTo>
                <a:cubicBezTo>
                  <a:pt x="869" y="1583"/>
                  <a:pt x="875" y="1582"/>
                  <a:pt x="882" y="1581"/>
                </a:cubicBezTo>
                <a:cubicBezTo>
                  <a:pt x="883" y="1581"/>
                  <a:pt x="883" y="1582"/>
                  <a:pt x="884" y="1583"/>
                </a:cubicBezTo>
                <a:cubicBezTo>
                  <a:pt x="884" y="1584"/>
                  <a:pt x="883" y="1585"/>
                  <a:pt x="882" y="1585"/>
                </a:cubicBezTo>
                <a:cubicBezTo>
                  <a:pt x="876" y="1586"/>
                  <a:pt x="869" y="1586"/>
                  <a:pt x="863" y="1587"/>
                </a:cubicBezTo>
                <a:cubicBezTo>
                  <a:pt x="863" y="1587"/>
                  <a:pt x="863" y="1587"/>
                  <a:pt x="863" y="1587"/>
                </a:cubicBezTo>
                <a:close/>
                <a:moveTo>
                  <a:pt x="689" y="1583"/>
                </a:moveTo>
                <a:cubicBezTo>
                  <a:pt x="689" y="1583"/>
                  <a:pt x="689" y="1583"/>
                  <a:pt x="689" y="1583"/>
                </a:cubicBezTo>
                <a:cubicBezTo>
                  <a:pt x="683" y="1582"/>
                  <a:pt x="676" y="1581"/>
                  <a:pt x="670" y="1580"/>
                </a:cubicBezTo>
                <a:cubicBezTo>
                  <a:pt x="669" y="1580"/>
                  <a:pt x="668" y="1579"/>
                  <a:pt x="668" y="1578"/>
                </a:cubicBezTo>
                <a:cubicBezTo>
                  <a:pt x="669" y="1577"/>
                  <a:pt x="670" y="1576"/>
                  <a:pt x="670" y="1577"/>
                </a:cubicBezTo>
                <a:cubicBezTo>
                  <a:pt x="677" y="1578"/>
                  <a:pt x="683" y="1578"/>
                  <a:pt x="690" y="1579"/>
                </a:cubicBezTo>
                <a:cubicBezTo>
                  <a:pt x="691" y="1579"/>
                  <a:pt x="691" y="1580"/>
                  <a:pt x="691" y="1581"/>
                </a:cubicBezTo>
                <a:cubicBezTo>
                  <a:pt x="691" y="1582"/>
                  <a:pt x="690" y="1583"/>
                  <a:pt x="689" y="1583"/>
                </a:cubicBezTo>
                <a:close/>
                <a:moveTo>
                  <a:pt x="901" y="1583"/>
                </a:moveTo>
                <a:cubicBezTo>
                  <a:pt x="900" y="1583"/>
                  <a:pt x="899" y="1582"/>
                  <a:pt x="899" y="1581"/>
                </a:cubicBezTo>
                <a:cubicBezTo>
                  <a:pt x="899" y="1580"/>
                  <a:pt x="900" y="1579"/>
                  <a:pt x="901" y="1579"/>
                </a:cubicBezTo>
                <a:cubicBezTo>
                  <a:pt x="907" y="1578"/>
                  <a:pt x="913" y="1577"/>
                  <a:pt x="920" y="1576"/>
                </a:cubicBezTo>
                <a:cubicBezTo>
                  <a:pt x="921" y="1576"/>
                  <a:pt x="922" y="1577"/>
                  <a:pt x="922" y="1578"/>
                </a:cubicBezTo>
                <a:cubicBezTo>
                  <a:pt x="922" y="1579"/>
                  <a:pt x="921" y="1580"/>
                  <a:pt x="920" y="1580"/>
                </a:cubicBezTo>
                <a:cubicBezTo>
                  <a:pt x="914" y="1581"/>
                  <a:pt x="908" y="1582"/>
                  <a:pt x="901" y="1583"/>
                </a:cubicBezTo>
                <a:cubicBezTo>
                  <a:pt x="901" y="1583"/>
                  <a:pt x="901" y="1583"/>
                  <a:pt x="901" y="1583"/>
                </a:cubicBezTo>
                <a:close/>
                <a:moveTo>
                  <a:pt x="651" y="1577"/>
                </a:moveTo>
                <a:cubicBezTo>
                  <a:pt x="651" y="1577"/>
                  <a:pt x="651" y="1577"/>
                  <a:pt x="651" y="1577"/>
                </a:cubicBezTo>
                <a:cubicBezTo>
                  <a:pt x="644" y="1576"/>
                  <a:pt x="638" y="1574"/>
                  <a:pt x="632" y="1573"/>
                </a:cubicBezTo>
                <a:cubicBezTo>
                  <a:pt x="631" y="1573"/>
                  <a:pt x="630" y="1572"/>
                  <a:pt x="630" y="1571"/>
                </a:cubicBezTo>
                <a:cubicBezTo>
                  <a:pt x="631" y="1570"/>
                  <a:pt x="632" y="1569"/>
                  <a:pt x="633" y="1570"/>
                </a:cubicBezTo>
                <a:cubicBezTo>
                  <a:pt x="639" y="1571"/>
                  <a:pt x="645" y="1572"/>
                  <a:pt x="651" y="1573"/>
                </a:cubicBezTo>
                <a:cubicBezTo>
                  <a:pt x="652" y="1573"/>
                  <a:pt x="653" y="1574"/>
                  <a:pt x="653" y="1575"/>
                </a:cubicBezTo>
                <a:cubicBezTo>
                  <a:pt x="653" y="1576"/>
                  <a:pt x="652" y="1577"/>
                  <a:pt x="651" y="1577"/>
                </a:cubicBezTo>
                <a:close/>
                <a:moveTo>
                  <a:pt x="939" y="1577"/>
                </a:moveTo>
                <a:cubicBezTo>
                  <a:pt x="938" y="1577"/>
                  <a:pt x="937" y="1576"/>
                  <a:pt x="937" y="1575"/>
                </a:cubicBezTo>
                <a:cubicBezTo>
                  <a:pt x="937" y="1574"/>
                  <a:pt x="938" y="1573"/>
                  <a:pt x="939" y="1573"/>
                </a:cubicBezTo>
                <a:cubicBezTo>
                  <a:pt x="945" y="1572"/>
                  <a:pt x="951" y="1571"/>
                  <a:pt x="958" y="1569"/>
                </a:cubicBezTo>
                <a:cubicBezTo>
                  <a:pt x="959" y="1569"/>
                  <a:pt x="960" y="1570"/>
                  <a:pt x="960" y="1571"/>
                </a:cubicBezTo>
                <a:cubicBezTo>
                  <a:pt x="960" y="1572"/>
                  <a:pt x="959" y="1573"/>
                  <a:pt x="958" y="1573"/>
                </a:cubicBezTo>
                <a:cubicBezTo>
                  <a:pt x="952" y="1574"/>
                  <a:pt x="946" y="1575"/>
                  <a:pt x="939" y="1577"/>
                </a:cubicBezTo>
                <a:cubicBezTo>
                  <a:pt x="939" y="1577"/>
                  <a:pt x="939" y="1577"/>
                  <a:pt x="939" y="1577"/>
                </a:cubicBezTo>
                <a:close/>
                <a:moveTo>
                  <a:pt x="613" y="1569"/>
                </a:moveTo>
                <a:cubicBezTo>
                  <a:pt x="613" y="1569"/>
                  <a:pt x="613" y="1569"/>
                  <a:pt x="613" y="1569"/>
                </a:cubicBezTo>
                <a:cubicBezTo>
                  <a:pt x="607" y="1567"/>
                  <a:pt x="600" y="1566"/>
                  <a:pt x="594" y="1564"/>
                </a:cubicBezTo>
                <a:cubicBezTo>
                  <a:pt x="593" y="1564"/>
                  <a:pt x="593" y="1563"/>
                  <a:pt x="593" y="1562"/>
                </a:cubicBezTo>
                <a:cubicBezTo>
                  <a:pt x="593" y="1561"/>
                  <a:pt x="594" y="1561"/>
                  <a:pt x="595" y="1561"/>
                </a:cubicBezTo>
                <a:cubicBezTo>
                  <a:pt x="601" y="1562"/>
                  <a:pt x="608" y="1564"/>
                  <a:pt x="614" y="1565"/>
                </a:cubicBezTo>
                <a:cubicBezTo>
                  <a:pt x="615" y="1566"/>
                  <a:pt x="615" y="1567"/>
                  <a:pt x="615" y="1568"/>
                </a:cubicBezTo>
                <a:cubicBezTo>
                  <a:pt x="615" y="1568"/>
                  <a:pt x="614" y="1569"/>
                  <a:pt x="613" y="1569"/>
                </a:cubicBezTo>
                <a:close/>
                <a:moveTo>
                  <a:pt x="977" y="1569"/>
                </a:moveTo>
                <a:cubicBezTo>
                  <a:pt x="976" y="1569"/>
                  <a:pt x="975" y="1568"/>
                  <a:pt x="975" y="1567"/>
                </a:cubicBezTo>
                <a:cubicBezTo>
                  <a:pt x="975" y="1566"/>
                  <a:pt x="976" y="1565"/>
                  <a:pt x="976" y="1565"/>
                </a:cubicBezTo>
                <a:cubicBezTo>
                  <a:pt x="983" y="1564"/>
                  <a:pt x="989" y="1562"/>
                  <a:pt x="995" y="1560"/>
                </a:cubicBezTo>
                <a:cubicBezTo>
                  <a:pt x="996" y="1560"/>
                  <a:pt x="997" y="1561"/>
                  <a:pt x="997" y="1562"/>
                </a:cubicBezTo>
                <a:cubicBezTo>
                  <a:pt x="998" y="1563"/>
                  <a:pt x="997" y="1564"/>
                  <a:pt x="996" y="1564"/>
                </a:cubicBezTo>
                <a:cubicBezTo>
                  <a:pt x="990" y="1566"/>
                  <a:pt x="984" y="1567"/>
                  <a:pt x="977" y="1569"/>
                </a:cubicBezTo>
                <a:cubicBezTo>
                  <a:pt x="977" y="1569"/>
                  <a:pt x="977" y="1569"/>
                  <a:pt x="977" y="1569"/>
                </a:cubicBezTo>
                <a:close/>
                <a:moveTo>
                  <a:pt x="576" y="1559"/>
                </a:moveTo>
                <a:cubicBezTo>
                  <a:pt x="576" y="1559"/>
                  <a:pt x="576" y="1559"/>
                  <a:pt x="576" y="1559"/>
                </a:cubicBezTo>
                <a:cubicBezTo>
                  <a:pt x="569" y="1557"/>
                  <a:pt x="563" y="1556"/>
                  <a:pt x="557" y="1554"/>
                </a:cubicBezTo>
                <a:cubicBezTo>
                  <a:pt x="556" y="1553"/>
                  <a:pt x="556" y="1552"/>
                  <a:pt x="556" y="1551"/>
                </a:cubicBezTo>
                <a:cubicBezTo>
                  <a:pt x="556" y="1551"/>
                  <a:pt x="557" y="1550"/>
                  <a:pt x="558" y="1550"/>
                </a:cubicBezTo>
                <a:cubicBezTo>
                  <a:pt x="564" y="1552"/>
                  <a:pt x="570" y="1554"/>
                  <a:pt x="577" y="1556"/>
                </a:cubicBezTo>
                <a:cubicBezTo>
                  <a:pt x="577" y="1556"/>
                  <a:pt x="578" y="1557"/>
                  <a:pt x="578" y="1558"/>
                </a:cubicBezTo>
                <a:cubicBezTo>
                  <a:pt x="578" y="1559"/>
                  <a:pt x="577" y="1559"/>
                  <a:pt x="576" y="1559"/>
                </a:cubicBezTo>
                <a:close/>
                <a:moveTo>
                  <a:pt x="1014" y="1559"/>
                </a:moveTo>
                <a:cubicBezTo>
                  <a:pt x="1013" y="1559"/>
                  <a:pt x="1013" y="1558"/>
                  <a:pt x="1012" y="1558"/>
                </a:cubicBezTo>
                <a:cubicBezTo>
                  <a:pt x="1012" y="1557"/>
                  <a:pt x="1013" y="1556"/>
                  <a:pt x="1014" y="1555"/>
                </a:cubicBezTo>
                <a:cubicBezTo>
                  <a:pt x="1020" y="1554"/>
                  <a:pt x="1026" y="1552"/>
                  <a:pt x="1032" y="1550"/>
                </a:cubicBezTo>
                <a:cubicBezTo>
                  <a:pt x="1033" y="1550"/>
                  <a:pt x="1034" y="1550"/>
                  <a:pt x="1034" y="1551"/>
                </a:cubicBezTo>
                <a:cubicBezTo>
                  <a:pt x="1035" y="1552"/>
                  <a:pt x="1034" y="1553"/>
                  <a:pt x="1033" y="1553"/>
                </a:cubicBezTo>
                <a:cubicBezTo>
                  <a:pt x="1027" y="1555"/>
                  <a:pt x="1021" y="1557"/>
                  <a:pt x="1015" y="1559"/>
                </a:cubicBezTo>
                <a:cubicBezTo>
                  <a:pt x="1015" y="1559"/>
                  <a:pt x="1014" y="1559"/>
                  <a:pt x="1014" y="1559"/>
                </a:cubicBezTo>
                <a:close/>
                <a:moveTo>
                  <a:pt x="539" y="1548"/>
                </a:moveTo>
                <a:cubicBezTo>
                  <a:pt x="539" y="1548"/>
                  <a:pt x="539" y="1548"/>
                  <a:pt x="539" y="1548"/>
                </a:cubicBezTo>
                <a:cubicBezTo>
                  <a:pt x="532" y="1546"/>
                  <a:pt x="526" y="1543"/>
                  <a:pt x="520" y="1541"/>
                </a:cubicBezTo>
                <a:cubicBezTo>
                  <a:pt x="519" y="1541"/>
                  <a:pt x="519" y="1540"/>
                  <a:pt x="519" y="1539"/>
                </a:cubicBezTo>
                <a:cubicBezTo>
                  <a:pt x="520" y="1538"/>
                  <a:pt x="521" y="1538"/>
                  <a:pt x="521" y="1538"/>
                </a:cubicBezTo>
                <a:cubicBezTo>
                  <a:pt x="528" y="1540"/>
                  <a:pt x="534" y="1542"/>
                  <a:pt x="540" y="1544"/>
                </a:cubicBezTo>
                <a:cubicBezTo>
                  <a:pt x="541" y="1545"/>
                  <a:pt x="541" y="1546"/>
                  <a:pt x="541" y="1547"/>
                </a:cubicBezTo>
                <a:cubicBezTo>
                  <a:pt x="541" y="1547"/>
                  <a:pt x="540" y="1548"/>
                  <a:pt x="539" y="1548"/>
                </a:cubicBezTo>
                <a:close/>
                <a:moveTo>
                  <a:pt x="1051" y="1547"/>
                </a:moveTo>
                <a:cubicBezTo>
                  <a:pt x="1050" y="1547"/>
                  <a:pt x="1050" y="1547"/>
                  <a:pt x="1049" y="1546"/>
                </a:cubicBezTo>
                <a:cubicBezTo>
                  <a:pt x="1049" y="1545"/>
                  <a:pt x="1050" y="1544"/>
                  <a:pt x="1050" y="1544"/>
                </a:cubicBezTo>
                <a:cubicBezTo>
                  <a:pt x="1057" y="1542"/>
                  <a:pt x="1063" y="1540"/>
                  <a:pt x="1069" y="1537"/>
                </a:cubicBezTo>
                <a:cubicBezTo>
                  <a:pt x="1070" y="1537"/>
                  <a:pt x="1071" y="1537"/>
                  <a:pt x="1071" y="1538"/>
                </a:cubicBezTo>
                <a:cubicBezTo>
                  <a:pt x="1071" y="1539"/>
                  <a:pt x="1071" y="1540"/>
                  <a:pt x="1070" y="1541"/>
                </a:cubicBezTo>
                <a:cubicBezTo>
                  <a:pt x="1064" y="1543"/>
                  <a:pt x="1058" y="1545"/>
                  <a:pt x="1052" y="1547"/>
                </a:cubicBezTo>
                <a:cubicBezTo>
                  <a:pt x="1051" y="1547"/>
                  <a:pt x="1051" y="1547"/>
                  <a:pt x="1051" y="1547"/>
                </a:cubicBezTo>
                <a:close/>
                <a:moveTo>
                  <a:pt x="503" y="1534"/>
                </a:moveTo>
                <a:cubicBezTo>
                  <a:pt x="503" y="1534"/>
                  <a:pt x="502" y="1534"/>
                  <a:pt x="502" y="1534"/>
                </a:cubicBezTo>
                <a:cubicBezTo>
                  <a:pt x="496" y="1532"/>
                  <a:pt x="490" y="1529"/>
                  <a:pt x="484" y="1527"/>
                </a:cubicBezTo>
                <a:cubicBezTo>
                  <a:pt x="483" y="1527"/>
                  <a:pt x="483" y="1526"/>
                  <a:pt x="483" y="1525"/>
                </a:cubicBezTo>
                <a:cubicBezTo>
                  <a:pt x="484" y="1524"/>
                  <a:pt x="485" y="1523"/>
                  <a:pt x="486" y="1524"/>
                </a:cubicBezTo>
                <a:cubicBezTo>
                  <a:pt x="491" y="1526"/>
                  <a:pt x="497" y="1529"/>
                  <a:pt x="503" y="1531"/>
                </a:cubicBezTo>
                <a:cubicBezTo>
                  <a:pt x="504" y="1531"/>
                  <a:pt x="505" y="1532"/>
                  <a:pt x="504" y="1533"/>
                </a:cubicBezTo>
                <a:cubicBezTo>
                  <a:pt x="504" y="1534"/>
                  <a:pt x="503" y="1534"/>
                  <a:pt x="503" y="1534"/>
                </a:cubicBezTo>
                <a:close/>
                <a:moveTo>
                  <a:pt x="1087" y="1534"/>
                </a:moveTo>
                <a:cubicBezTo>
                  <a:pt x="1087" y="1534"/>
                  <a:pt x="1086" y="1533"/>
                  <a:pt x="1086" y="1533"/>
                </a:cubicBezTo>
                <a:cubicBezTo>
                  <a:pt x="1085" y="1532"/>
                  <a:pt x="1086" y="1531"/>
                  <a:pt x="1087" y="1530"/>
                </a:cubicBezTo>
                <a:cubicBezTo>
                  <a:pt x="1093" y="1528"/>
                  <a:pt x="1098" y="1526"/>
                  <a:pt x="1104" y="1523"/>
                </a:cubicBezTo>
                <a:cubicBezTo>
                  <a:pt x="1105" y="1523"/>
                  <a:pt x="1106" y="1523"/>
                  <a:pt x="1107" y="1524"/>
                </a:cubicBezTo>
                <a:cubicBezTo>
                  <a:pt x="1107" y="1525"/>
                  <a:pt x="1107" y="1526"/>
                  <a:pt x="1106" y="1526"/>
                </a:cubicBezTo>
                <a:cubicBezTo>
                  <a:pt x="1100" y="1529"/>
                  <a:pt x="1094" y="1531"/>
                  <a:pt x="1088" y="1534"/>
                </a:cubicBezTo>
                <a:cubicBezTo>
                  <a:pt x="1088" y="1534"/>
                  <a:pt x="1087" y="1534"/>
                  <a:pt x="1087" y="1534"/>
                </a:cubicBezTo>
                <a:close/>
                <a:moveTo>
                  <a:pt x="467" y="1519"/>
                </a:moveTo>
                <a:cubicBezTo>
                  <a:pt x="467" y="1519"/>
                  <a:pt x="467" y="1519"/>
                  <a:pt x="466" y="1519"/>
                </a:cubicBezTo>
                <a:cubicBezTo>
                  <a:pt x="460" y="1516"/>
                  <a:pt x="455" y="1514"/>
                  <a:pt x="449" y="1511"/>
                </a:cubicBezTo>
                <a:cubicBezTo>
                  <a:pt x="448" y="1510"/>
                  <a:pt x="448" y="1509"/>
                  <a:pt x="448" y="1509"/>
                </a:cubicBezTo>
                <a:cubicBezTo>
                  <a:pt x="448" y="1508"/>
                  <a:pt x="449" y="1507"/>
                  <a:pt x="450" y="1508"/>
                </a:cubicBezTo>
                <a:cubicBezTo>
                  <a:pt x="456" y="1511"/>
                  <a:pt x="462" y="1513"/>
                  <a:pt x="468" y="1516"/>
                </a:cubicBezTo>
                <a:cubicBezTo>
                  <a:pt x="469" y="1516"/>
                  <a:pt x="469" y="1517"/>
                  <a:pt x="469" y="1518"/>
                </a:cubicBezTo>
                <a:cubicBezTo>
                  <a:pt x="468" y="1519"/>
                  <a:pt x="468" y="1519"/>
                  <a:pt x="467" y="1519"/>
                </a:cubicBezTo>
                <a:close/>
                <a:moveTo>
                  <a:pt x="1123" y="1519"/>
                </a:moveTo>
                <a:cubicBezTo>
                  <a:pt x="1122" y="1519"/>
                  <a:pt x="1121" y="1518"/>
                  <a:pt x="1121" y="1518"/>
                </a:cubicBezTo>
                <a:cubicBezTo>
                  <a:pt x="1121" y="1517"/>
                  <a:pt x="1121" y="1516"/>
                  <a:pt x="1122" y="1515"/>
                </a:cubicBezTo>
                <a:cubicBezTo>
                  <a:pt x="1128" y="1513"/>
                  <a:pt x="1134" y="1510"/>
                  <a:pt x="1139" y="1507"/>
                </a:cubicBezTo>
                <a:cubicBezTo>
                  <a:pt x="1140" y="1507"/>
                  <a:pt x="1141" y="1507"/>
                  <a:pt x="1142" y="1508"/>
                </a:cubicBezTo>
                <a:cubicBezTo>
                  <a:pt x="1142" y="1509"/>
                  <a:pt x="1142" y="1510"/>
                  <a:pt x="1141" y="1510"/>
                </a:cubicBezTo>
                <a:cubicBezTo>
                  <a:pt x="1135" y="1513"/>
                  <a:pt x="1129" y="1516"/>
                  <a:pt x="1123" y="1519"/>
                </a:cubicBezTo>
                <a:cubicBezTo>
                  <a:pt x="1123" y="1519"/>
                  <a:pt x="1123" y="1519"/>
                  <a:pt x="1123" y="1519"/>
                </a:cubicBezTo>
                <a:close/>
                <a:moveTo>
                  <a:pt x="432" y="1502"/>
                </a:moveTo>
                <a:cubicBezTo>
                  <a:pt x="432" y="1502"/>
                  <a:pt x="432" y="1502"/>
                  <a:pt x="431" y="1502"/>
                </a:cubicBezTo>
                <a:cubicBezTo>
                  <a:pt x="426" y="1499"/>
                  <a:pt x="420" y="1496"/>
                  <a:pt x="414" y="1493"/>
                </a:cubicBezTo>
                <a:cubicBezTo>
                  <a:pt x="413" y="1493"/>
                  <a:pt x="413" y="1492"/>
                  <a:pt x="414" y="1491"/>
                </a:cubicBezTo>
                <a:cubicBezTo>
                  <a:pt x="414" y="1490"/>
                  <a:pt x="415" y="1490"/>
                  <a:pt x="416" y="1490"/>
                </a:cubicBezTo>
                <a:cubicBezTo>
                  <a:pt x="422" y="1493"/>
                  <a:pt x="427" y="1496"/>
                  <a:pt x="433" y="1499"/>
                </a:cubicBezTo>
                <a:cubicBezTo>
                  <a:pt x="434" y="1500"/>
                  <a:pt x="434" y="1501"/>
                  <a:pt x="434" y="1501"/>
                </a:cubicBezTo>
                <a:cubicBezTo>
                  <a:pt x="434" y="1502"/>
                  <a:pt x="433" y="1502"/>
                  <a:pt x="432" y="1502"/>
                </a:cubicBezTo>
                <a:close/>
                <a:moveTo>
                  <a:pt x="1157" y="1502"/>
                </a:moveTo>
                <a:cubicBezTo>
                  <a:pt x="1157" y="1502"/>
                  <a:pt x="1156" y="1502"/>
                  <a:pt x="1156" y="1501"/>
                </a:cubicBezTo>
                <a:cubicBezTo>
                  <a:pt x="1155" y="1500"/>
                  <a:pt x="1156" y="1499"/>
                  <a:pt x="1156" y="1499"/>
                </a:cubicBezTo>
                <a:cubicBezTo>
                  <a:pt x="1162" y="1496"/>
                  <a:pt x="1168" y="1493"/>
                  <a:pt x="1173" y="1490"/>
                </a:cubicBezTo>
                <a:cubicBezTo>
                  <a:pt x="1174" y="1489"/>
                  <a:pt x="1175" y="1489"/>
                  <a:pt x="1176" y="1490"/>
                </a:cubicBezTo>
                <a:cubicBezTo>
                  <a:pt x="1176" y="1491"/>
                  <a:pt x="1176" y="1492"/>
                  <a:pt x="1175" y="1493"/>
                </a:cubicBezTo>
                <a:cubicBezTo>
                  <a:pt x="1169" y="1496"/>
                  <a:pt x="1164" y="1499"/>
                  <a:pt x="1158" y="1502"/>
                </a:cubicBezTo>
                <a:cubicBezTo>
                  <a:pt x="1158" y="1502"/>
                  <a:pt x="1158" y="1502"/>
                  <a:pt x="1157" y="1502"/>
                </a:cubicBezTo>
                <a:close/>
                <a:moveTo>
                  <a:pt x="398" y="1484"/>
                </a:moveTo>
                <a:cubicBezTo>
                  <a:pt x="398" y="1484"/>
                  <a:pt x="398" y="1484"/>
                  <a:pt x="397" y="1484"/>
                </a:cubicBezTo>
                <a:cubicBezTo>
                  <a:pt x="392" y="1480"/>
                  <a:pt x="386" y="1477"/>
                  <a:pt x="381" y="1474"/>
                </a:cubicBezTo>
                <a:cubicBezTo>
                  <a:pt x="380" y="1473"/>
                  <a:pt x="380" y="1472"/>
                  <a:pt x="380" y="1471"/>
                </a:cubicBezTo>
                <a:cubicBezTo>
                  <a:pt x="381" y="1471"/>
                  <a:pt x="382" y="1470"/>
                  <a:pt x="383" y="1471"/>
                </a:cubicBezTo>
                <a:cubicBezTo>
                  <a:pt x="388" y="1474"/>
                  <a:pt x="394" y="1477"/>
                  <a:pt x="399" y="1481"/>
                </a:cubicBezTo>
                <a:cubicBezTo>
                  <a:pt x="400" y="1481"/>
                  <a:pt x="400" y="1482"/>
                  <a:pt x="400" y="1483"/>
                </a:cubicBezTo>
                <a:cubicBezTo>
                  <a:pt x="400" y="1484"/>
                  <a:pt x="399" y="1484"/>
                  <a:pt x="398" y="1484"/>
                </a:cubicBezTo>
                <a:close/>
                <a:moveTo>
                  <a:pt x="1191" y="1484"/>
                </a:moveTo>
                <a:cubicBezTo>
                  <a:pt x="1190" y="1484"/>
                  <a:pt x="1190" y="1483"/>
                  <a:pt x="1190" y="1483"/>
                </a:cubicBezTo>
                <a:cubicBezTo>
                  <a:pt x="1189" y="1482"/>
                  <a:pt x="1189" y="1481"/>
                  <a:pt x="1190" y="1480"/>
                </a:cubicBezTo>
                <a:cubicBezTo>
                  <a:pt x="1196" y="1477"/>
                  <a:pt x="1201" y="1474"/>
                  <a:pt x="1207" y="1470"/>
                </a:cubicBezTo>
                <a:cubicBezTo>
                  <a:pt x="1207" y="1470"/>
                  <a:pt x="1209" y="1470"/>
                  <a:pt x="1209" y="1471"/>
                </a:cubicBezTo>
                <a:cubicBezTo>
                  <a:pt x="1210" y="1472"/>
                  <a:pt x="1209" y="1473"/>
                  <a:pt x="1209" y="1473"/>
                </a:cubicBezTo>
                <a:cubicBezTo>
                  <a:pt x="1203" y="1477"/>
                  <a:pt x="1198" y="1480"/>
                  <a:pt x="1192" y="1483"/>
                </a:cubicBezTo>
                <a:cubicBezTo>
                  <a:pt x="1192" y="1483"/>
                  <a:pt x="1191" y="1484"/>
                  <a:pt x="1191" y="1484"/>
                </a:cubicBezTo>
                <a:close/>
                <a:moveTo>
                  <a:pt x="365" y="1464"/>
                </a:moveTo>
                <a:cubicBezTo>
                  <a:pt x="365" y="1464"/>
                  <a:pt x="365" y="1464"/>
                  <a:pt x="364" y="1464"/>
                </a:cubicBezTo>
                <a:cubicBezTo>
                  <a:pt x="359" y="1460"/>
                  <a:pt x="354" y="1456"/>
                  <a:pt x="348" y="1453"/>
                </a:cubicBezTo>
                <a:cubicBezTo>
                  <a:pt x="347" y="1452"/>
                  <a:pt x="347" y="1451"/>
                  <a:pt x="348" y="1450"/>
                </a:cubicBezTo>
                <a:cubicBezTo>
                  <a:pt x="348" y="1450"/>
                  <a:pt x="349" y="1449"/>
                  <a:pt x="350" y="1450"/>
                </a:cubicBezTo>
                <a:cubicBezTo>
                  <a:pt x="356" y="1453"/>
                  <a:pt x="361" y="1457"/>
                  <a:pt x="366" y="1461"/>
                </a:cubicBezTo>
                <a:cubicBezTo>
                  <a:pt x="367" y="1461"/>
                  <a:pt x="367" y="1462"/>
                  <a:pt x="367" y="1463"/>
                </a:cubicBezTo>
                <a:cubicBezTo>
                  <a:pt x="366" y="1464"/>
                  <a:pt x="366" y="1464"/>
                  <a:pt x="365" y="1464"/>
                </a:cubicBezTo>
                <a:close/>
                <a:moveTo>
                  <a:pt x="1224" y="1463"/>
                </a:moveTo>
                <a:cubicBezTo>
                  <a:pt x="1223" y="1463"/>
                  <a:pt x="1223" y="1463"/>
                  <a:pt x="1222" y="1463"/>
                </a:cubicBezTo>
                <a:cubicBezTo>
                  <a:pt x="1222" y="1462"/>
                  <a:pt x="1222" y="1461"/>
                  <a:pt x="1223" y="1460"/>
                </a:cubicBezTo>
                <a:cubicBezTo>
                  <a:pt x="1228" y="1457"/>
                  <a:pt x="1234" y="1453"/>
                  <a:pt x="1239" y="1450"/>
                </a:cubicBezTo>
                <a:cubicBezTo>
                  <a:pt x="1240" y="1449"/>
                  <a:pt x="1241" y="1449"/>
                  <a:pt x="1241" y="1450"/>
                </a:cubicBezTo>
                <a:cubicBezTo>
                  <a:pt x="1242" y="1451"/>
                  <a:pt x="1242" y="1452"/>
                  <a:pt x="1241" y="1452"/>
                </a:cubicBezTo>
                <a:cubicBezTo>
                  <a:pt x="1236" y="1456"/>
                  <a:pt x="1230" y="1460"/>
                  <a:pt x="1225" y="1463"/>
                </a:cubicBezTo>
                <a:cubicBezTo>
                  <a:pt x="1225" y="1463"/>
                  <a:pt x="1224" y="1463"/>
                  <a:pt x="1224" y="1463"/>
                </a:cubicBezTo>
                <a:close/>
                <a:moveTo>
                  <a:pt x="333" y="1442"/>
                </a:moveTo>
                <a:cubicBezTo>
                  <a:pt x="333" y="1442"/>
                  <a:pt x="333" y="1442"/>
                  <a:pt x="332" y="1442"/>
                </a:cubicBezTo>
                <a:cubicBezTo>
                  <a:pt x="327" y="1438"/>
                  <a:pt x="322" y="1434"/>
                  <a:pt x="317" y="1430"/>
                </a:cubicBezTo>
                <a:cubicBezTo>
                  <a:pt x="316" y="1430"/>
                  <a:pt x="316" y="1429"/>
                  <a:pt x="316" y="1428"/>
                </a:cubicBezTo>
                <a:cubicBezTo>
                  <a:pt x="317" y="1427"/>
                  <a:pt x="318" y="1427"/>
                  <a:pt x="319" y="1427"/>
                </a:cubicBezTo>
                <a:cubicBezTo>
                  <a:pt x="324" y="1431"/>
                  <a:pt x="329" y="1435"/>
                  <a:pt x="334" y="1439"/>
                </a:cubicBezTo>
                <a:cubicBezTo>
                  <a:pt x="335" y="1439"/>
                  <a:pt x="335" y="1441"/>
                  <a:pt x="335" y="1441"/>
                </a:cubicBezTo>
                <a:cubicBezTo>
                  <a:pt x="334" y="1442"/>
                  <a:pt x="334" y="1442"/>
                  <a:pt x="333" y="1442"/>
                </a:cubicBezTo>
                <a:close/>
                <a:moveTo>
                  <a:pt x="1256" y="1442"/>
                </a:moveTo>
                <a:cubicBezTo>
                  <a:pt x="1255" y="1442"/>
                  <a:pt x="1255" y="1441"/>
                  <a:pt x="1254" y="1441"/>
                </a:cubicBezTo>
                <a:cubicBezTo>
                  <a:pt x="1254" y="1440"/>
                  <a:pt x="1254" y="1439"/>
                  <a:pt x="1255" y="1439"/>
                </a:cubicBezTo>
                <a:cubicBezTo>
                  <a:pt x="1260" y="1435"/>
                  <a:pt x="1265" y="1431"/>
                  <a:pt x="1270" y="1427"/>
                </a:cubicBezTo>
                <a:cubicBezTo>
                  <a:pt x="1271" y="1427"/>
                  <a:pt x="1272" y="1427"/>
                  <a:pt x="1273" y="1427"/>
                </a:cubicBezTo>
                <a:cubicBezTo>
                  <a:pt x="1273" y="1428"/>
                  <a:pt x="1273" y="1429"/>
                  <a:pt x="1272" y="1430"/>
                </a:cubicBezTo>
                <a:cubicBezTo>
                  <a:pt x="1267" y="1434"/>
                  <a:pt x="1262" y="1438"/>
                  <a:pt x="1257" y="1441"/>
                </a:cubicBezTo>
                <a:cubicBezTo>
                  <a:pt x="1256" y="1442"/>
                  <a:pt x="1256" y="1442"/>
                  <a:pt x="1256" y="1442"/>
                </a:cubicBezTo>
                <a:close/>
                <a:moveTo>
                  <a:pt x="303" y="1419"/>
                </a:moveTo>
                <a:cubicBezTo>
                  <a:pt x="302" y="1419"/>
                  <a:pt x="302" y="1419"/>
                  <a:pt x="301" y="1418"/>
                </a:cubicBezTo>
                <a:cubicBezTo>
                  <a:pt x="296" y="1414"/>
                  <a:pt x="291" y="1410"/>
                  <a:pt x="286" y="1406"/>
                </a:cubicBezTo>
                <a:cubicBezTo>
                  <a:pt x="286" y="1406"/>
                  <a:pt x="286" y="1405"/>
                  <a:pt x="286" y="1404"/>
                </a:cubicBezTo>
                <a:cubicBezTo>
                  <a:pt x="287" y="1403"/>
                  <a:pt x="288" y="1403"/>
                  <a:pt x="289" y="1404"/>
                </a:cubicBezTo>
                <a:cubicBezTo>
                  <a:pt x="294" y="1408"/>
                  <a:pt x="299" y="1412"/>
                  <a:pt x="304" y="1416"/>
                </a:cubicBezTo>
                <a:cubicBezTo>
                  <a:pt x="304" y="1416"/>
                  <a:pt x="305" y="1417"/>
                  <a:pt x="304" y="1418"/>
                </a:cubicBezTo>
                <a:cubicBezTo>
                  <a:pt x="304" y="1419"/>
                  <a:pt x="303" y="1419"/>
                  <a:pt x="303" y="1419"/>
                </a:cubicBezTo>
                <a:close/>
                <a:moveTo>
                  <a:pt x="1287" y="1419"/>
                </a:moveTo>
                <a:cubicBezTo>
                  <a:pt x="1286" y="1419"/>
                  <a:pt x="1286" y="1418"/>
                  <a:pt x="1285" y="1418"/>
                </a:cubicBezTo>
                <a:cubicBezTo>
                  <a:pt x="1285" y="1417"/>
                  <a:pt x="1285" y="1416"/>
                  <a:pt x="1285" y="1415"/>
                </a:cubicBezTo>
                <a:cubicBezTo>
                  <a:pt x="1290" y="1411"/>
                  <a:pt x="1295" y="1407"/>
                  <a:pt x="1300" y="1403"/>
                </a:cubicBezTo>
                <a:cubicBezTo>
                  <a:pt x="1301" y="1403"/>
                  <a:pt x="1302" y="1403"/>
                  <a:pt x="1303" y="1403"/>
                </a:cubicBezTo>
                <a:cubicBezTo>
                  <a:pt x="1304" y="1404"/>
                  <a:pt x="1303" y="1405"/>
                  <a:pt x="1303" y="1406"/>
                </a:cubicBezTo>
                <a:cubicBezTo>
                  <a:pt x="1298" y="1410"/>
                  <a:pt x="1293" y="1414"/>
                  <a:pt x="1288" y="1418"/>
                </a:cubicBezTo>
                <a:cubicBezTo>
                  <a:pt x="1287" y="1418"/>
                  <a:pt x="1287" y="1419"/>
                  <a:pt x="1287" y="1419"/>
                </a:cubicBezTo>
                <a:close/>
                <a:moveTo>
                  <a:pt x="273" y="1394"/>
                </a:moveTo>
                <a:cubicBezTo>
                  <a:pt x="272" y="1394"/>
                  <a:pt x="272" y="1394"/>
                  <a:pt x="272" y="1394"/>
                </a:cubicBezTo>
                <a:cubicBezTo>
                  <a:pt x="267" y="1389"/>
                  <a:pt x="262" y="1385"/>
                  <a:pt x="257" y="1381"/>
                </a:cubicBezTo>
                <a:cubicBezTo>
                  <a:pt x="257" y="1380"/>
                  <a:pt x="256" y="1379"/>
                  <a:pt x="257" y="1378"/>
                </a:cubicBezTo>
                <a:cubicBezTo>
                  <a:pt x="258" y="1378"/>
                  <a:pt x="259" y="1378"/>
                  <a:pt x="260" y="1378"/>
                </a:cubicBezTo>
                <a:cubicBezTo>
                  <a:pt x="264" y="1383"/>
                  <a:pt x="269" y="1387"/>
                  <a:pt x="274" y="1391"/>
                </a:cubicBezTo>
                <a:cubicBezTo>
                  <a:pt x="275" y="1392"/>
                  <a:pt x="275" y="1393"/>
                  <a:pt x="274" y="1394"/>
                </a:cubicBezTo>
                <a:cubicBezTo>
                  <a:pt x="274" y="1394"/>
                  <a:pt x="273" y="1394"/>
                  <a:pt x="273" y="1394"/>
                </a:cubicBezTo>
                <a:close/>
                <a:moveTo>
                  <a:pt x="1316" y="1394"/>
                </a:moveTo>
                <a:cubicBezTo>
                  <a:pt x="1316" y="1394"/>
                  <a:pt x="1315" y="1394"/>
                  <a:pt x="1315" y="1393"/>
                </a:cubicBezTo>
                <a:cubicBezTo>
                  <a:pt x="1314" y="1393"/>
                  <a:pt x="1314" y="1391"/>
                  <a:pt x="1315" y="1391"/>
                </a:cubicBezTo>
                <a:cubicBezTo>
                  <a:pt x="1320" y="1387"/>
                  <a:pt x="1325" y="1382"/>
                  <a:pt x="1329" y="1378"/>
                </a:cubicBezTo>
                <a:cubicBezTo>
                  <a:pt x="1330" y="1377"/>
                  <a:pt x="1331" y="1377"/>
                  <a:pt x="1332" y="1378"/>
                </a:cubicBezTo>
                <a:cubicBezTo>
                  <a:pt x="1333" y="1379"/>
                  <a:pt x="1332" y="1380"/>
                  <a:pt x="1332" y="1381"/>
                </a:cubicBezTo>
                <a:cubicBezTo>
                  <a:pt x="1327" y="1385"/>
                  <a:pt x="1322" y="1389"/>
                  <a:pt x="1317" y="1393"/>
                </a:cubicBezTo>
                <a:cubicBezTo>
                  <a:pt x="1317" y="1394"/>
                  <a:pt x="1317" y="1394"/>
                  <a:pt x="1316" y="1394"/>
                </a:cubicBezTo>
                <a:close/>
                <a:moveTo>
                  <a:pt x="244" y="1368"/>
                </a:moveTo>
                <a:cubicBezTo>
                  <a:pt x="244" y="1368"/>
                  <a:pt x="243" y="1368"/>
                  <a:pt x="243" y="1368"/>
                </a:cubicBezTo>
                <a:cubicBezTo>
                  <a:pt x="238" y="1363"/>
                  <a:pt x="234" y="1359"/>
                  <a:pt x="229" y="1354"/>
                </a:cubicBezTo>
                <a:cubicBezTo>
                  <a:pt x="229" y="1353"/>
                  <a:pt x="229" y="1352"/>
                  <a:pt x="229" y="1351"/>
                </a:cubicBezTo>
                <a:cubicBezTo>
                  <a:pt x="230" y="1351"/>
                  <a:pt x="231" y="1351"/>
                  <a:pt x="232" y="1351"/>
                </a:cubicBezTo>
                <a:cubicBezTo>
                  <a:pt x="236" y="1356"/>
                  <a:pt x="241" y="1361"/>
                  <a:pt x="246" y="1365"/>
                </a:cubicBezTo>
                <a:cubicBezTo>
                  <a:pt x="246" y="1366"/>
                  <a:pt x="246" y="1367"/>
                  <a:pt x="246" y="1368"/>
                </a:cubicBezTo>
                <a:cubicBezTo>
                  <a:pt x="245" y="1368"/>
                  <a:pt x="245" y="1368"/>
                  <a:pt x="244" y="1368"/>
                </a:cubicBezTo>
                <a:close/>
                <a:moveTo>
                  <a:pt x="1345" y="1368"/>
                </a:moveTo>
                <a:cubicBezTo>
                  <a:pt x="1344" y="1368"/>
                  <a:pt x="1344" y="1368"/>
                  <a:pt x="1343" y="1367"/>
                </a:cubicBezTo>
                <a:cubicBezTo>
                  <a:pt x="1343" y="1367"/>
                  <a:pt x="1343" y="1365"/>
                  <a:pt x="1343" y="1365"/>
                </a:cubicBezTo>
                <a:cubicBezTo>
                  <a:pt x="1348" y="1360"/>
                  <a:pt x="1353" y="1356"/>
                  <a:pt x="1357" y="1351"/>
                </a:cubicBezTo>
                <a:cubicBezTo>
                  <a:pt x="1358" y="1350"/>
                  <a:pt x="1359" y="1350"/>
                  <a:pt x="1360" y="1351"/>
                </a:cubicBezTo>
                <a:cubicBezTo>
                  <a:pt x="1360" y="1352"/>
                  <a:pt x="1360" y="1353"/>
                  <a:pt x="1360" y="1354"/>
                </a:cubicBezTo>
                <a:cubicBezTo>
                  <a:pt x="1355" y="1358"/>
                  <a:pt x="1350" y="1363"/>
                  <a:pt x="1346" y="1367"/>
                </a:cubicBezTo>
                <a:cubicBezTo>
                  <a:pt x="1346" y="1368"/>
                  <a:pt x="1345" y="1368"/>
                  <a:pt x="1345" y="1368"/>
                </a:cubicBezTo>
                <a:close/>
                <a:moveTo>
                  <a:pt x="217" y="1341"/>
                </a:moveTo>
                <a:cubicBezTo>
                  <a:pt x="217" y="1341"/>
                  <a:pt x="216" y="1340"/>
                  <a:pt x="216" y="1340"/>
                </a:cubicBezTo>
                <a:cubicBezTo>
                  <a:pt x="212" y="1335"/>
                  <a:pt x="207" y="1331"/>
                  <a:pt x="203" y="1326"/>
                </a:cubicBezTo>
                <a:cubicBezTo>
                  <a:pt x="202" y="1325"/>
                  <a:pt x="202" y="1324"/>
                  <a:pt x="203" y="1323"/>
                </a:cubicBezTo>
                <a:cubicBezTo>
                  <a:pt x="204" y="1323"/>
                  <a:pt x="205" y="1323"/>
                  <a:pt x="205" y="1323"/>
                </a:cubicBezTo>
                <a:cubicBezTo>
                  <a:pt x="210" y="1328"/>
                  <a:pt x="214" y="1333"/>
                  <a:pt x="219" y="1338"/>
                </a:cubicBezTo>
                <a:cubicBezTo>
                  <a:pt x="219" y="1338"/>
                  <a:pt x="219" y="1339"/>
                  <a:pt x="218" y="1340"/>
                </a:cubicBezTo>
                <a:cubicBezTo>
                  <a:pt x="218" y="1340"/>
                  <a:pt x="218" y="1341"/>
                  <a:pt x="217" y="1341"/>
                </a:cubicBezTo>
                <a:close/>
                <a:moveTo>
                  <a:pt x="1372" y="1340"/>
                </a:moveTo>
                <a:cubicBezTo>
                  <a:pt x="1371" y="1340"/>
                  <a:pt x="1371" y="1340"/>
                  <a:pt x="1371" y="1340"/>
                </a:cubicBezTo>
                <a:cubicBezTo>
                  <a:pt x="1370" y="1339"/>
                  <a:pt x="1370" y="1338"/>
                  <a:pt x="1370" y="1337"/>
                </a:cubicBezTo>
                <a:cubicBezTo>
                  <a:pt x="1375" y="1333"/>
                  <a:pt x="1379" y="1328"/>
                  <a:pt x="1383" y="1323"/>
                </a:cubicBezTo>
                <a:cubicBezTo>
                  <a:pt x="1384" y="1322"/>
                  <a:pt x="1385" y="1322"/>
                  <a:pt x="1386" y="1323"/>
                </a:cubicBezTo>
                <a:cubicBezTo>
                  <a:pt x="1387" y="1324"/>
                  <a:pt x="1387" y="1325"/>
                  <a:pt x="1386" y="1326"/>
                </a:cubicBezTo>
                <a:cubicBezTo>
                  <a:pt x="1382" y="1330"/>
                  <a:pt x="1377" y="1335"/>
                  <a:pt x="1373" y="1340"/>
                </a:cubicBezTo>
                <a:cubicBezTo>
                  <a:pt x="1373" y="1340"/>
                  <a:pt x="1372" y="1340"/>
                  <a:pt x="1372" y="1340"/>
                </a:cubicBezTo>
                <a:close/>
                <a:moveTo>
                  <a:pt x="191" y="1312"/>
                </a:moveTo>
                <a:cubicBezTo>
                  <a:pt x="191" y="1312"/>
                  <a:pt x="190" y="1312"/>
                  <a:pt x="190" y="1311"/>
                </a:cubicBezTo>
                <a:cubicBezTo>
                  <a:pt x="186" y="1306"/>
                  <a:pt x="182" y="1301"/>
                  <a:pt x="178" y="1296"/>
                </a:cubicBezTo>
                <a:cubicBezTo>
                  <a:pt x="177" y="1296"/>
                  <a:pt x="177" y="1295"/>
                  <a:pt x="178" y="1294"/>
                </a:cubicBezTo>
                <a:cubicBezTo>
                  <a:pt x="179" y="1293"/>
                  <a:pt x="180" y="1293"/>
                  <a:pt x="180" y="1294"/>
                </a:cubicBezTo>
                <a:cubicBezTo>
                  <a:pt x="185" y="1299"/>
                  <a:pt x="189" y="1304"/>
                  <a:pt x="193" y="1309"/>
                </a:cubicBezTo>
                <a:cubicBezTo>
                  <a:pt x="193" y="1310"/>
                  <a:pt x="193" y="1311"/>
                  <a:pt x="193" y="1311"/>
                </a:cubicBezTo>
                <a:cubicBezTo>
                  <a:pt x="192" y="1312"/>
                  <a:pt x="192" y="1312"/>
                  <a:pt x="191" y="1312"/>
                </a:cubicBezTo>
                <a:close/>
                <a:moveTo>
                  <a:pt x="1398" y="1312"/>
                </a:moveTo>
                <a:cubicBezTo>
                  <a:pt x="1397" y="1312"/>
                  <a:pt x="1397" y="1311"/>
                  <a:pt x="1396" y="1311"/>
                </a:cubicBezTo>
                <a:cubicBezTo>
                  <a:pt x="1396" y="1311"/>
                  <a:pt x="1396" y="1309"/>
                  <a:pt x="1396" y="1309"/>
                </a:cubicBezTo>
                <a:cubicBezTo>
                  <a:pt x="1400" y="1304"/>
                  <a:pt x="1404" y="1299"/>
                  <a:pt x="1409" y="1294"/>
                </a:cubicBezTo>
                <a:cubicBezTo>
                  <a:pt x="1409" y="1293"/>
                  <a:pt x="1410" y="1293"/>
                  <a:pt x="1411" y="1294"/>
                </a:cubicBezTo>
                <a:cubicBezTo>
                  <a:pt x="1412" y="1294"/>
                  <a:pt x="1412" y="1295"/>
                  <a:pt x="1411" y="1296"/>
                </a:cubicBezTo>
                <a:cubicBezTo>
                  <a:pt x="1407" y="1301"/>
                  <a:pt x="1403" y="1306"/>
                  <a:pt x="1399" y="1311"/>
                </a:cubicBezTo>
                <a:cubicBezTo>
                  <a:pt x="1399" y="1311"/>
                  <a:pt x="1398" y="1312"/>
                  <a:pt x="1398" y="1312"/>
                </a:cubicBezTo>
                <a:close/>
                <a:moveTo>
                  <a:pt x="167" y="1282"/>
                </a:moveTo>
                <a:cubicBezTo>
                  <a:pt x="167" y="1282"/>
                  <a:pt x="166" y="1282"/>
                  <a:pt x="166" y="1281"/>
                </a:cubicBezTo>
                <a:cubicBezTo>
                  <a:pt x="162" y="1276"/>
                  <a:pt x="158" y="1271"/>
                  <a:pt x="154" y="1266"/>
                </a:cubicBezTo>
                <a:cubicBezTo>
                  <a:pt x="153" y="1265"/>
                  <a:pt x="154" y="1264"/>
                  <a:pt x="154" y="1263"/>
                </a:cubicBezTo>
                <a:cubicBezTo>
                  <a:pt x="155" y="1263"/>
                  <a:pt x="156" y="1263"/>
                  <a:pt x="157" y="1264"/>
                </a:cubicBezTo>
                <a:cubicBezTo>
                  <a:pt x="161" y="1269"/>
                  <a:pt x="165" y="1274"/>
                  <a:pt x="168" y="1279"/>
                </a:cubicBezTo>
                <a:cubicBezTo>
                  <a:pt x="169" y="1280"/>
                  <a:pt x="169" y="1281"/>
                  <a:pt x="168" y="1282"/>
                </a:cubicBezTo>
                <a:cubicBezTo>
                  <a:pt x="168" y="1282"/>
                  <a:pt x="167" y="1282"/>
                  <a:pt x="167" y="1282"/>
                </a:cubicBezTo>
                <a:close/>
                <a:moveTo>
                  <a:pt x="1422" y="1282"/>
                </a:moveTo>
                <a:cubicBezTo>
                  <a:pt x="1422" y="1282"/>
                  <a:pt x="1421" y="1281"/>
                  <a:pt x="1421" y="1281"/>
                </a:cubicBezTo>
                <a:cubicBezTo>
                  <a:pt x="1420" y="1281"/>
                  <a:pt x="1420" y="1280"/>
                  <a:pt x="1420" y="1279"/>
                </a:cubicBezTo>
                <a:cubicBezTo>
                  <a:pt x="1424" y="1274"/>
                  <a:pt x="1428" y="1269"/>
                  <a:pt x="1432" y="1263"/>
                </a:cubicBezTo>
                <a:cubicBezTo>
                  <a:pt x="1433" y="1263"/>
                  <a:pt x="1434" y="1262"/>
                  <a:pt x="1435" y="1263"/>
                </a:cubicBezTo>
                <a:cubicBezTo>
                  <a:pt x="1435" y="1264"/>
                  <a:pt x="1436" y="1265"/>
                  <a:pt x="1435" y="1265"/>
                </a:cubicBezTo>
                <a:cubicBezTo>
                  <a:pt x="1431" y="1271"/>
                  <a:pt x="1427" y="1276"/>
                  <a:pt x="1423" y="1281"/>
                </a:cubicBezTo>
                <a:cubicBezTo>
                  <a:pt x="1423" y="1281"/>
                  <a:pt x="1422" y="1282"/>
                  <a:pt x="1422" y="1282"/>
                </a:cubicBezTo>
                <a:close/>
                <a:moveTo>
                  <a:pt x="144" y="1251"/>
                </a:moveTo>
                <a:cubicBezTo>
                  <a:pt x="144" y="1251"/>
                  <a:pt x="143" y="1251"/>
                  <a:pt x="143" y="1250"/>
                </a:cubicBezTo>
                <a:cubicBezTo>
                  <a:pt x="139" y="1245"/>
                  <a:pt x="135" y="1240"/>
                  <a:pt x="132" y="1234"/>
                </a:cubicBezTo>
                <a:cubicBezTo>
                  <a:pt x="131" y="1233"/>
                  <a:pt x="132" y="1232"/>
                  <a:pt x="132" y="1232"/>
                </a:cubicBezTo>
                <a:cubicBezTo>
                  <a:pt x="133" y="1231"/>
                  <a:pt x="134" y="1231"/>
                  <a:pt x="135" y="1232"/>
                </a:cubicBezTo>
                <a:cubicBezTo>
                  <a:pt x="138" y="1238"/>
                  <a:pt x="142" y="1243"/>
                  <a:pt x="146" y="1248"/>
                </a:cubicBezTo>
                <a:cubicBezTo>
                  <a:pt x="146" y="1249"/>
                  <a:pt x="146" y="1250"/>
                  <a:pt x="145" y="1251"/>
                </a:cubicBezTo>
                <a:cubicBezTo>
                  <a:pt x="145" y="1251"/>
                  <a:pt x="145" y="1251"/>
                  <a:pt x="144" y="1251"/>
                </a:cubicBezTo>
                <a:close/>
                <a:moveTo>
                  <a:pt x="1445" y="1250"/>
                </a:moveTo>
                <a:cubicBezTo>
                  <a:pt x="1444" y="1250"/>
                  <a:pt x="1444" y="1250"/>
                  <a:pt x="1444" y="1250"/>
                </a:cubicBezTo>
                <a:cubicBezTo>
                  <a:pt x="1443" y="1250"/>
                  <a:pt x="1443" y="1248"/>
                  <a:pt x="1443" y="1248"/>
                </a:cubicBezTo>
                <a:cubicBezTo>
                  <a:pt x="1447" y="1242"/>
                  <a:pt x="1451" y="1237"/>
                  <a:pt x="1454" y="1232"/>
                </a:cubicBezTo>
                <a:cubicBezTo>
                  <a:pt x="1455" y="1231"/>
                  <a:pt x="1456" y="1231"/>
                  <a:pt x="1457" y="1231"/>
                </a:cubicBezTo>
                <a:cubicBezTo>
                  <a:pt x="1457" y="1232"/>
                  <a:pt x="1458" y="1233"/>
                  <a:pt x="1457" y="1234"/>
                </a:cubicBezTo>
                <a:cubicBezTo>
                  <a:pt x="1454" y="1239"/>
                  <a:pt x="1450" y="1244"/>
                  <a:pt x="1446" y="1250"/>
                </a:cubicBezTo>
                <a:cubicBezTo>
                  <a:pt x="1446" y="1250"/>
                  <a:pt x="1445" y="1250"/>
                  <a:pt x="1445" y="1250"/>
                </a:cubicBezTo>
                <a:close/>
                <a:moveTo>
                  <a:pt x="123" y="1219"/>
                </a:moveTo>
                <a:cubicBezTo>
                  <a:pt x="122" y="1219"/>
                  <a:pt x="122" y="1219"/>
                  <a:pt x="121" y="1218"/>
                </a:cubicBezTo>
                <a:cubicBezTo>
                  <a:pt x="118" y="1213"/>
                  <a:pt x="115" y="1207"/>
                  <a:pt x="111" y="1202"/>
                </a:cubicBezTo>
                <a:cubicBezTo>
                  <a:pt x="111" y="1201"/>
                  <a:pt x="111" y="1200"/>
                  <a:pt x="112" y="1199"/>
                </a:cubicBezTo>
                <a:cubicBezTo>
                  <a:pt x="113" y="1199"/>
                  <a:pt x="114" y="1199"/>
                  <a:pt x="114" y="1200"/>
                </a:cubicBezTo>
                <a:cubicBezTo>
                  <a:pt x="118" y="1205"/>
                  <a:pt x="121" y="1211"/>
                  <a:pt x="124" y="1216"/>
                </a:cubicBezTo>
                <a:cubicBezTo>
                  <a:pt x="125" y="1217"/>
                  <a:pt x="125" y="1218"/>
                  <a:pt x="124" y="1219"/>
                </a:cubicBezTo>
                <a:cubicBezTo>
                  <a:pt x="124" y="1219"/>
                  <a:pt x="123" y="1219"/>
                  <a:pt x="123" y="1219"/>
                </a:cubicBezTo>
                <a:close/>
                <a:moveTo>
                  <a:pt x="1466" y="1218"/>
                </a:moveTo>
                <a:cubicBezTo>
                  <a:pt x="1466" y="1218"/>
                  <a:pt x="1466" y="1218"/>
                  <a:pt x="1465" y="1218"/>
                </a:cubicBezTo>
                <a:cubicBezTo>
                  <a:pt x="1464" y="1217"/>
                  <a:pt x="1464" y="1216"/>
                  <a:pt x="1465" y="1216"/>
                </a:cubicBezTo>
                <a:cubicBezTo>
                  <a:pt x="1468" y="1210"/>
                  <a:pt x="1471" y="1205"/>
                  <a:pt x="1475" y="1199"/>
                </a:cubicBezTo>
                <a:cubicBezTo>
                  <a:pt x="1475" y="1198"/>
                  <a:pt x="1476" y="1198"/>
                  <a:pt x="1477" y="1198"/>
                </a:cubicBezTo>
                <a:cubicBezTo>
                  <a:pt x="1478" y="1199"/>
                  <a:pt x="1478" y="1200"/>
                  <a:pt x="1478" y="1201"/>
                </a:cubicBezTo>
                <a:cubicBezTo>
                  <a:pt x="1474" y="1206"/>
                  <a:pt x="1471" y="1212"/>
                  <a:pt x="1468" y="1217"/>
                </a:cubicBezTo>
                <a:cubicBezTo>
                  <a:pt x="1467" y="1218"/>
                  <a:pt x="1467" y="1218"/>
                  <a:pt x="1466" y="1218"/>
                </a:cubicBezTo>
                <a:close/>
                <a:moveTo>
                  <a:pt x="103" y="1186"/>
                </a:moveTo>
                <a:cubicBezTo>
                  <a:pt x="103" y="1186"/>
                  <a:pt x="102" y="1185"/>
                  <a:pt x="102" y="1185"/>
                </a:cubicBezTo>
                <a:cubicBezTo>
                  <a:pt x="98" y="1179"/>
                  <a:pt x="95" y="1174"/>
                  <a:pt x="92" y="1168"/>
                </a:cubicBezTo>
                <a:cubicBezTo>
                  <a:pt x="92" y="1167"/>
                  <a:pt x="92" y="1166"/>
                  <a:pt x="93" y="1166"/>
                </a:cubicBezTo>
                <a:cubicBezTo>
                  <a:pt x="94" y="1165"/>
                  <a:pt x="95" y="1165"/>
                  <a:pt x="95" y="1166"/>
                </a:cubicBezTo>
                <a:cubicBezTo>
                  <a:pt x="98" y="1172"/>
                  <a:pt x="102" y="1178"/>
                  <a:pt x="105" y="1183"/>
                </a:cubicBezTo>
                <a:cubicBezTo>
                  <a:pt x="105" y="1184"/>
                  <a:pt x="105" y="1185"/>
                  <a:pt x="104" y="1186"/>
                </a:cubicBezTo>
                <a:cubicBezTo>
                  <a:pt x="104" y="1186"/>
                  <a:pt x="103" y="1186"/>
                  <a:pt x="103" y="1186"/>
                </a:cubicBezTo>
                <a:close/>
                <a:moveTo>
                  <a:pt x="1486" y="1185"/>
                </a:moveTo>
                <a:cubicBezTo>
                  <a:pt x="1486" y="1185"/>
                  <a:pt x="1485" y="1185"/>
                  <a:pt x="1485" y="1185"/>
                </a:cubicBezTo>
                <a:cubicBezTo>
                  <a:pt x="1484" y="1184"/>
                  <a:pt x="1484" y="1183"/>
                  <a:pt x="1484" y="1182"/>
                </a:cubicBezTo>
                <a:cubicBezTo>
                  <a:pt x="1488" y="1177"/>
                  <a:pt x="1491" y="1171"/>
                  <a:pt x="1494" y="1165"/>
                </a:cubicBezTo>
                <a:cubicBezTo>
                  <a:pt x="1494" y="1165"/>
                  <a:pt x="1495" y="1164"/>
                  <a:pt x="1496" y="1165"/>
                </a:cubicBezTo>
                <a:cubicBezTo>
                  <a:pt x="1497" y="1165"/>
                  <a:pt x="1497" y="1166"/>
                  <a:pt x="1497" y="1167"/>
                </a:cubicBezTo>
                <a:cubicBezTo>
                  <a:pt x="1494" y="1173"/>
                  <a:pt x="1491" y="1179"/>
                  <a:pt x="1487" y="1184"/>
                </a:cubicBezTo>
                <a:cubicBezTo>
                  <a:pt x="1487" y="1185"/>
                  <a:pt x="1487" y="1185"/>
                  <a:pt x="1486" y="1185"/>
                </a:cubicBezTo>
                <a:close/>
                <a:moveTo>
                  <a:pt x="85" y="1152"/>
                </a:moveTo>
                <a:cubicBezTo>
                  <a:pt x="84" y="1152"/>
                  <a:pt x="84" y="1151"/>
                  <a:pt x="83" y="1151"/>
                </a:cubicBezTo>
                <a:cubicBezTo>
                  <a:pt x="81" y="1145"/>
                  <a:pt x="78" y="1139"/>
                  <a:pt x="75" y="1133"/>
                </a:cubicBezTo>
                <a:cubicBezTo>
                  <a:pt x="75" y="1133"/>
                  <a:pt x="75" y="1132"/>
                  <a:pt x="76" y="1131"/>
                </a:cubicBezTo>
                <a:cubicBezTo>
                  <a:pt x="77" y="1131"/>
                  <a:pt x="78" y="1131"/>
                  <a:pt x="78" y="1132"/>
                </a:cubicBezTo>
                <a:cubicBezTo>
                  <a:pt x="81" y="1138"/>
                  <a:pt x="84" y="1144"/>
                  <a:pt x="87" y="1149"/>
                </a:cubicBezTo>
                <a:cubicBezTo>
                  <a:pt x="87" y="1150"/>
                  <a:pt x="87" y="1151"/>
                  <a:pt x="86" y="1152"/>
                </a:cubicBezTo>
                <a:cubicBezTo>
                  <a:pt x="86" y="1152"/>
                  <a:pt x="85" y="1152"/>
                  <a:pt x="85" y="1152"/>
                </a:cubicBezTo>
                <a:close/>
                <a:moveTo>
                  <a:pt x="1504" y="1151"/>
                </a:moveTo>
                <a:cubicBezTo>
                  <a:pt x="1504" y="1151"/>
                  <a:pt x="1504" y="1151"/>
                  <a:pt x="1503" y="1151"/>
                </a:cubicBezTo>
                <a:cubicBezTo>
                  <a:pt x="1502" y="1150"/>
                  <a:pt x="1502" y="1149"/>
                  <a:pt x="1502" y="1148"/>
                </a:cubicBezTo>
                <a:cubicBezTo>
                  <a:pt x="1505" y="1143"/>
                  <a:pt x="1508" y="1137"/>
                  <a:pt x="1511" y="1131"/>
                </a:cubicBezTo>
                <a:cubicBezTo>
                  <a:pt x="1511" y="1130"/>
                  <a:pt x="1512" y="1130"/>
                  <a:pt x="1513" y="1130"/>
                </a:cubicBezTo>
                <a:cubicBezTo>
                  <a:pt x="1514" y="1131"/>
                  <a:pt x="1515" y="1132"/>
                  <a:pt x="1514" y="1132"/>
                </a:cubicBezTo>
                <a:cubicBezTo>
                  <a:pt x="1511" y="1138"/>
                  <a:pt x="1509" y="1144"/>
                  <a:pt x="1506" y="1150"/>
                </a:cubicBezTo>
                <a:cubicBezTo>
                  <a:pt x="1505" y="1151"/>
                  <a:pt x="1505" y="1151"/>
                  <a:pt x="1504" y="1151"/>
                </a:cubicBezTo>
                <a:close/>
                <a:moveTo>
                  <a:pt x="69" y="1117"/>
                </a:moveTo>
                <a:cubicBezTo>
                  <a:pt x="68" y="1117"/>
                  <a:pt x="67" y="1117"/>
                  <a:pt x="67" y="1116"/>
                </a:cubicBezTo>
                <a:cubicBezTo>
                  <a:pt x="64" y="1110"/>
                  <a:pt x="62" y="1104"/>
                  <a:pt x="59" y="1098"/>
                </a:cubicBezTo>
                <a:cubicBezTo>
                  <a:pt x="59" y="1097"/>
                  <a:pt x="59" y="1096"/>
                  <a:pt x="60" y="1096"/>
                </a:cubicBezTo>
                <a:cubicBezTo>
                  <a:pt x="61" y="1096"/>
                  <a:pt x="62" y="1096"/>
                  <a:pt x="63" y="1097"/>
                </a:cubicBezTo>
                <a:cubicBezTo>
                  <a:pt x="65" y="1103"/>
                  <a:pt x="68" y="1109"/>
                  <a:pt x="70" y="1115"/>
                </a:cubicBezTo>
                <a:cubicBezTo>
                  <a:pt x="71" y="1115"/>
                  <a:pt x="70" y="1116"/>
                  <a:pt x="69" y="1117"/>
                </a:cubicBezTo>
                <a:cubicBezTo>
                  <a:pt x="69" y="1117"/>
                  <a:pt x="69" y="1117"/>
                  <a:pt x="69" y="1117"/>
                </a:cubicBezTo>
                <a:close/>
                <a:moveTo>
                  <a:pt x="1521" y="1116"/>
                </a:moveTo>
                <a:cubicBezTo>
                  <a:pt x="1520" y="1116"/>
                  <a:pt x="1520" y="1116"/>
                  <a:pt x="1520" y="1116"/>
                </a:cubicBezTo>
                <a:cubicBezTo>
                  <a:pt x="1519" y="1115"/>
                  <a:pt x="1518" y="1114"/>
                  <a:pt x="1519" y="1113"/>
                </a:cubicBezTo>
                <a:cubicBezTo>
                  <a:pt x="1521" y="1107"/>
                  <a:pt x="1524" y="1102"/>
                  <a:pt x="1526" y="1096"/>
                </a:cubicBezTo>
                <a:cubicBezTo>
                  <a:pt x="1527" y="1095"/>
                  <a:pt x="1528" y="1094"/>
                  <a:pt x="1529" y="1095"/>
                </a:cubicBezTo>
                <a:cubicBezTo>
                  <a:pt x="1530" y="1095"/>
                  <a:pt x="1530" y="1096"/>
                  <a:pt x="1530" y="1097"/>
                </a:cubicBezTo>
                <a:cubicBezTo>
                  <a:pt x="1527" y="1103"/>
                  <a:pt x="1525" y="1109"/>
                  <a:pt x="1522" y="1115"/>
                </a:cubicBezTo>
                <a:cubicBezTo>
                  <a:pt x="1522" y="1115"/>
                  <a:pt x="1521" y="1116"/>
                  <a:pt x="1521" y="1116"/>
                </a:cubicBezTo>
                <a:close/>
                <a:moveTo>
                  <a:pt x="54" y="1081"/>
                </a:moveTo>
                <a:cubicBezTo>
                  <a:pt x="53" y="1081"/>
                  <a:pt x="53" y="1081"/>
                  <a:pt x="52" y="1080"/>
                </a:cubicBezTo>
                <a:cubicBezTo>
                  <a:pt x="50" y="1074"/>
                  <a:pt x="48" y="1068"/>
                  <a:pt x="46" y="1062"/>
                </a:cubicBezTo>
                <a:cubicBezTo>
                  <a:pt x="45" y="1061"/>
                  <a:pt x="46" y="1060"/>
                  <a:pt x="47" y="1060"/>
                </a:cubicBezTo>
                <a:cubicBezTo>
                  <a:pt x="48" y="1060"/>
                  <a:pt x="49" y="1060"/>
                  <a:pt x="49" y="1061"/>
                </a:cubicBezTo>
                <a:cubicBezTo>
                  <a:pt x="51" y="1067"/>
                  <a:pt x="53" y="1073"/>
                  <a:pt x="56" y="1079"/>
                </a:cubicBezTo>
                <a:cubicBezTo>
                  <a:pt x="56" y="1080"/>
                  <a:pt x="55" y="1081"/>
                  <a:pt x="55" y="1081"/>
                </a:cubicBezTo>
                <a:cubicBezTo>
                  <a:pt x="54" y="1081"/>
                  <a:pt x="54" y="1081"/>
                  <a:pt x="54" y="1081"/>
                </a:cubicBezTo>
                <a:close/>
                <a:moveTo>
                  <a:pt x="1535" y="1080"/>
                </a:moveTo>
                <a:cubicBezTo>
                  <a:pt x="1535" y="1080"/>
                  <a:pt x="1535" y="1080"/>
                  <a:pt x="1535" y="1080"/>
                </a:cubicBezTo>
                <a:cubicBezTo>
                  <a:pt x="1534" y="1080"/>
                  <a:pt x="1533" y="1079"/>
                  <a:pt x="1534" y="1078"/>
                </a:cubicBezTo>
                <a:cubicBezTo>
                  <a:pt x="1536" y="1072"/>
                  <a:pt x="1538" y="1066"/>
                  <a:pt x="1540" y="1060"/>
                </a:cubicBezTo>
                <a:cubicBezTo>
                  <a:pt x="1541" y="1059"/>
                  <a:pt x="1542" y="1058"/>
                  <a:pt x="1543" y="1058"/>
                </a:cubicBezTo>
                <a:cubicBezTo>
                  <a:pt x="1543" y="1059"/>
                  <a:pt x="1544" y="1060"/>
                  <a:pt x="1544" y="1061"/>
                </a:cubicBezTo>
                <a:cubicBezTo>
                  <a:pt x="1541" y="1067"/>
                  <a:pt x="1539" y="1073"/>
                  <a:pt x="1537" y="1079"/>
                </a:cubicBezTo>
                <a:cubicBezTo>
                  <a:pt x="1537" y="1080"/>
                  <a:pt x="1536" y="1080"/>
                  <a:pt x="1535" y="1080"/>
                </a:cubicBezTo>
                <a:close/>
                <a:moveTo>
                  <a:pt x="41" y="1045"/>
                </a:moveTo>
                <a:cubicBezTo>
                  <a:pt x="40" y="1045"/>
                  <a:pt x="40" y="1045"/>
                  <a:pt x="39" y="1044"/>
                </a:cubicBezTo>
                <a:cubicBezTo>
                  <a:pt x="37" y="1038"/>
                  <a:pt x="35" y="1032"/>
                  <a:pt x="33" y="1025"/>
                </a:cubicBezTo>
                <a:cubicBezTo>
                  <a:pt x="33" y="1024"/>
                  <a:pt x="34" y="1023"/>
                  <a:pt x="35" y="1023"/>
                </a:cubicBezTo>
                <a:cubicBezTo>
                  <a:pt x="36" y="1023"/>
                  <a:pt x="37" y="1023"/>
                  <a:pt x="37" y="1024"/>
                </a:cubicBezTo>
                <a:cubicBezTo>
                  <a:pt x="39" y="1030"/>
                  <a:pt x="41" y="1037"/>
                  <a:pt x="43" y="1043"/>
                </a:cubicBezTo>
                <a:cubicBezTo>
                  <a:pt x="43" y="1044"/>
                  <a:pt x="42" y="1045"/>
                  <a:pt x="42" y="1045"/>
                </a:cubicBezTo>
                <a:cubicBezTo>
                  <a:pt x="41" y="1045"/>
                  <a:pt x="41" y="1045"/>
                  <a:pt x="41" y="1045"/>
                </a:cubicBezTo>
                <a:close/>
                <a:moveTo>
                  <a:pt x="1548" y="1044"/>
                </a:moveTo>
                <a:cubicBezTo>
                  <a:pt x="1548" y="1044"/>
                  <a:pt x="1548" y="1044"/>
                  <a:pt x="1548" y="1043"/>
                </a:cubicBezTo>
                <a:cubicBezTo>
                  <a:pt x="1547" y="1043"/>
                  <a:pt x="1546" y="1042"/>
                  <a:pt x="1546" y="1041"/>
                </a:cubicBezTo>
                <a:cubicBezTo>
                  <a:pt x="1548" y="1035"/>
                  <a:pt x="1550" y="1029"/>
                  <a:pt x="1552" y="1023"/>
                </a:cubicBezTo>
                <a:cubicBezTo>
                  <a:pt x="1553" y="1022"/>
                  <a:pt x="1554" y="1021"/>
                  <a:pt x="1554" y="1022"/>
                </a:cubicBezTo>
                <a:cubicBezTo>
                  <a:pt x="1555" y="1022"/>
                  <a:pt x="1556" y="1023"/>
                  <a:pt x="1556" y="1024"/>
                </a:cubicBezTo>
                <a:cubicBezTo>
                  <a:pt x="1554" y="1030"/>
                  <a:pt x="1552" y="1036"/>
                  <a:pt x="1550" y="1042"/>
                </a:cubicBezTo>
                <a:cubicBezTo>
                  <a:pt x="1550" y="1043"/>
                  <a:pt x="1549" y="1044"/>
                  <a:pt x="1548" y="1044"/>
                </a:cubicBezTo>
                <a:close/>
                <a:moveTo>
                  <a:pt x="30" y="1008"/>
                </a:moveTo>
                <a:cubicBezTo>
                  <a:pt x="29" y="1008"/>
                  <a:pt x="28" y="1008"/>
                  <a:pt x="28" y="1007"/>
                </a:cubicBezTo>
                <a:cubicBezTo>
                  <a:pt x="26" y="1001"/>
                  <a:pt x="25" y="994"/>
                  <a:pt x="23" y="988"/>
                </a:cubicBezTo>
                <a:cubicBezTo>
                  <a:pt x="23" y="987"/>
                  <a:pt x="23" y="986"/>
                  <a:pt x="24" y="986"/>
                </a:cubicBezTo>
                <a:cubicBezTo>
                  <a:pt x="25" y="986"/>
                  <a:pt x="26" y="986"/>
                  <a:pt x="27" y="987"/>
                </a:cubicBezTo>
                <a:cubicBezTo>
                  <a:pt x="28" y="993"/>
                  <a:pt x="30" y="1000"/>
                  <a:pt x="32" y="1006"/>
                </a:cubicBezTo>
                <a:cubicBezTo>
                  <a:pt x="32" y="1007"/>
                  <a:pt x="31" y="1008"/>
                  <a:pt x="30" y="1008"/>
                </a:cubicBezTo>
                <a:cubicBezTo>
                  <a:pt x="30" y="1008"/>
                  <a:pt x="30" y="1008"/>
                  <a:pt x="30" y="1008"/>
                </a:cubicBezTo>
                <a:close/>
                <a:moveTo>
                  <a:pt x="1559" y="1007"/>
                </a:moveTo>
                <a:cubicBezTo>
                  <a:pt x="1559" y="1007"/>
                  <a:pt x="1559" y="1007"/>
                  <a:pt x="1559" y="1006"/>
                </a:cubicBezTo>
                <a:cubicBezTo>
                  <a:pt x="1558" y="1006"/>
                  <a:pt x="1557" y="1005"/>
                  <a:pt x="1558" y="1004"/>
                </a:cubicBezTo>
                <a:cubicBezTo>
                  <a:pt x="1559" y="998"/>
                  <a:pt x="1561" y="992"/>
                  <a:pt x="1562" y="986"/>
                </a:cubicBezTo>
                <a:cubicBezTo>
                  <a:pt x="1563" y="985"/>
                  <a:pt x="1564" y="984"/>
                  <a:pt x="1565" y="984"/>
                </a:cubicBezTo>
                <a:cubicBezTo>
                  <a:pt x="1566" y="985"/>
                  <a:pt x="1566" y="986"/>
                  <a:pt x="1566" y="987"/>
                </a:cubicBezTo>
                <a:cubicBezTo>
                  <a:pt x="1564" y="993"/>
                  <a:pt x="1563" y="999"/>
                  <a:pt x="1561" y="1005"/>
                </a:cubicBezTo>
                <a:cubicBezTo>
                  <a:pt x="1561" y="1006"/>
                  <a:pt x="1560" y="1007"/>
                  <a:pt x="1559" y="1007"/>
                </a:cubicBezTo>
                <a:close/>
                <a:moveTo>
                  <a:pt x="20" y="971"/>
                </a:moveTo>
                <a:cubicBezTo>
                  <a:pt x="20" y="971"/>
                  <a:pt x="19" y="970"/>
                  <a:pt x="19" y="969"/>
                </a:cubicBezTo>
                <a:cubicBezTo>
                  <a:pt x="17" y="963"/>
                  <a:pt x="16" y="957"/>
                  <a:pt x="15" y="950"/>
                </a:cubicBezTo>
                <a:cubicBezTo>
                  <a:pt x="15" y="949"/>
                  <a:pt x="15" y="948"/>
                  <a:pt x="16" y="948"/>
                </a:cubicBezTo>
                <a:cubicBezTo>
                  <a:pt x="17" y="948"/>
                  <a:pt x="18" y="949"/>
                  <a:pt x="18" y="950"/>
                </a:cubicBezTo>
                <a:cubicBezTo>
                  <a:pt x="19" y="956"/>
                  <a:pt x="21" y="962"/>
                  <a:pt x="22" y="968"/>
                </a:cubicBezTo>
                <a:cubicBezTo>
                  <a:pt x="22" y="969"/>
                  <a:pt x="22" y="970"/>
                  <a:pt x="21" y="971"/>
                </a:cubicBezTo>
                <a:cubicBezTo>
                  <a:pt x="21" y="971"/>
                  <a:pt x="21" y="971"/>
                  <a:pt x="20" y="971"/>
                </a:cubicBezTo>
                <a:close/>
                <a:moveTo>
                  <a:pt x="1569" y="969"/>
                </a:moveTo>
                <a:cubicBezTo>
                  <a:pt x="1568" y="969"/>
                  <a:pt x="1568" y="969"/>
                  <a:pt x="1568" y="969"/>
                </a:cubicBezTo>
                <a:cubicBezTo>
                  <a:pt x="1567" y="969"/>
                  <a:pt x="1567" y="968"/>
                  <a:pt x="1567" y="967"/>
                </a:cubicBezTo>
                <a:cubicBezTo>
                  <a:pt x="1568" y="961"/>
                  <a:pt x="1570" y="954"/>
                  <a:pt x="1571" y="948"/>
                </a:cubicBezTo>
                <a:cubicBezTo>
                  <a:pt x="1571" y="947"/>
                  <a:pt x="1572" y="946"/>
                  <a:pt x="1573" y="947"/>
                </a:cubicBezTo>
                <a:cubicBezTo>
                  <a:pt x="1574" y="947"/>
                  <a:pt x="1574" y="948"/>
                  <a:pt x="1574" y="949"/>
                </a:cubicBezTo>
                <a:cubicBezTo>
                  <a:pt x="1573" y="955"/>
                  <a:pt x="1572" y="961"/>
                  <a:pt x="1570" y="968"/>
                </a:cubicBezTo>
                <a:cubicBezTo>
                  <a:pt x="1570" y="969"/>
                  <a:pt x="1569" y="969"/>
                  <a:pt x="1569" y="969"/>
                </a:cubicBezTo>
                <a:close/>
                <a:moveTo>
                  <a:pt x="13" y="933"/>
                </a:moveTo>
                <a:cubicBezTo>
                  <a:pt x="12" y="933"/>
                  <a:pt x="11" y="932"/>
                  <a:pt x="11" y="931"/>
                </a:cubicBezTo>
                <a:cubicBezTo>
                  <a:pt x="10" y="925"/>
                  <a:pt x="9" y="919"/>
                  <a:pt x="8" y="912"/>
                </a:cubicBezTo>
                <a:cubicBezTo>
                  <a:pt x="8" y="911"/>
                  <a:pt x="9" y="910"/>
                  <a:pt x="10" y="910"/>
                </a:cubicBezTo>
                <a:cubicBezTo>
                  <a:pt x="11" y="910"/>
                  <a:pt x="11" y="911"/>
                  <a:pt x="12" y="912"/>
                </a:cubicBezTo>
                <a:cubicBezTo>
                  <a:pt x="13" y="918"/>
                  <a:pt x="14" y="924"/>
                  <a:pt x="15" y="931"/>
                </a:cubicBezTo>
                <a:cubicBezTo>
                  <a:pt x="15" y="932"/>
                  <a:pt x="14" y="933"/>
                  <a:pt x="13" y="933"/>
                </a:cubicBezTo>
                <a:cubicBezTo>
                  <a:pt x="13" y="933"/>
                  <a:pt x="13" y="933"/>
                  <a:pt x="13" y="933"/>
                </a:cubicBezTo>
                <a:close/>
                <a:moveTo>
                  <a:pt x="1576" y="931"/>
                </a:moveTo>
                <a:cubicBezTo>
                  <a:pt x="1576" y="931"/>
                  <a:pt x="1576" y="931"/>
                  <a:pt x="1576" y="931"/>
                </a:cubicBezTo>
                <a:cubicBezTo>
                  <a:pt x="1575" y="931"/>
                  <a:pt x="1574" y="930"/>
                  <a:pt x="1574" y="929"/>
                </a:cubicBezTo>
                <a:cubicBezTo>
                  <a:pt x="1575" y="923"/>
                  <a:pt x="1576" y="916"/>
                  <a:pt x="1577" y="910"/>
                </a:cubicBezTo>
                <a:cubicBezTo>
                  <a:pt x="1577" y="909"/>
                  <a:pt x="1578" y="908"/>
                  <a:pt x="1579" y="909"/>
                </a:cubicBezTo>
                <a:cubicBezTo>
                  <a:pt x="1580" y="909"/>
                  <a:pt x="1581" y="910"/>
                  <a:pt x="1581" y="911"/>
                </a:cubicBezTo>
                <a:cubicBezTo>
                  <a:pt x="1580" y="917"/>
                  <a:pt x="1579" y="923"/>
                  <a:pt x="1578" y="930"/>
                </a:cubicBezTo>
                <a:cubicBezTo>
                  <a:pt x="1578" y="931"/>
                  <a:pt x="1577" y="931"/>
                  <a:pt x="1576" y="931"/>
                </a:cubicBezTo>
                <a:close/>
                <a:moveTo>
                  <a:pt x="7" y="895"/>
                </a:moveTo>
                <a:cubicBezTo>
                  <a:pt x="6" y="895"/>
                  <a:pt x="6" y="894"/>
                  <a:pt x="6" y="893"/>
                </a:cubicBezTo>
                <a:cubicBezTo>
                  <a:pt x="5" y="887"/>
                  <a:pt x="4" y="880"/>
                  <a:pt x="3" y="874"/>
                </a:cubicBezTo>
                <a:cubicBezTo>
                  <a:pt x="3" y="873"/>
                  <a:pt x="4" y="872"/>
                  <a:pt x="5" y="872"/>
                </a:cubicBezTo>
                <a:cubicBezTo>
                  <a:pt x="6" y="872"/>
                  <a:pt x="7" y="872"/>
                  <a:pt x="7" y="873"/>
                </a:cubicBezTo>
                <a:cubicBezTo>
                  <a:pt x="8" y="880"/>
                  <a:pt x="8" y="886"/>
                  <a:pt x="9" y="893"/>
                </a:cubicBezTo>
                <a:cubicBezTo>
                  <a:pt x="9" y="894"/>
                  <a:pt x="8" y="894"/>
                  <a:pt x="8" y="895"/>
                </a:cubicBezTo>
                <a:cubicBezTo>
                  <a:pt x="7" y="895"/>
                  <a:pt x="7" y="895"/>
                  <a:pt x="7" y="895"/>
                </a:cubicBezTo>
                <a:close/>
                <a:moveTo>
                  <a:pt x="1582" y="893"/>
                </a:moveTo>
                <a:cubicBezTo>
                  <a:pt x="1582" y="893"/>
                  <a:pt x="1581" y="893"/>
                  <a:pt x="1581" y="893"/>
                </a:cubicBezTo>
                <a:cubicBezTo>
                  <a:pt x="1580" y="893"/>
                  <a:pt x="1580" y="892"/>
                  <a:pt x="1580" y="891"/>
                </a:cubicBezTo>
                <a:cubicBezTo>
                  <a:pt x="1581" y="885"/>
                  <a:pt x="1581" y="878"/>
                  <a:pt x="1582" y="872"/>
                </a:cubicBezTo>
                <a:cubicBezTo>
                  <a:pt x="1582" y="871"/>
                  <a:pt x="1583" y="870"/>
                  <a:pt x="1584" y="870"/>
                </a:cubicBezTo>
                <a:cubicBezTo>
                  <a:pt x="1585" y="870"/>
                  <a:pt x="1586" y="871"/>
                  <a:pt x="1585" y="872"/>
                </a:cubicBezTo>
                <a:cubicBezTo>
                  <a:pt x="1585" y="879"/>
                  <a:pt x="1584" y="885"/>
                  <a:pt x="1583" y="891"/>
                </a:cubicBezTo>
                <a:cubicBezTo>
                  <a:pt x="1583" y="892"/>
                  <a:pt x="1582" y="893"/>
                  <a:pt x="1582" y="893"/>
                </a:cubicBezTo>
                <a:close/>
                <a:moveTo>
                  <a:pt x="3" y="856"/>
                </a:moveTo>
                <a:cubicBezTo>
                  <a:pt x="3" y="856"/>
                  <a:pt x="2" y="855"/>
                  <a:pt x="2" y="855"/>
                </a:cubicBezTo>
                <a:cubicBezTo>
                  <a:pt x="1" y="848"/>
                  <a:pt x="1" y="842"/>
                  <a:pt x="1" y="835"/>
                </a:cubicBezTo>
                <a:cubicBezTo>
                  <a:pt x="0" y="834"/>
                  <a:pt x="1" y="833"/>
                  <a:pt x="2" y="833"/>
                </a:cubicBezTo>
                <a:cubicBezTo>
                  <a:pt x="3" y="833"/>
                  <a:pt x="4" y="834"/>
                  <a:pt x="4" y="835"/>
                </a:cubicBezTo>
                <a:cubicBezTo>
                  <a:pt x="4" y="841"/>
                  <a:pt x="5" y="848"/>
                  <a:pt x="5" y="854"/>
                </a:cubicBezTo>
                <a:cubicBezTo>
                  <a:pt x="5" y="855"/>
                  <a:pt x="5" y="856"/>
                  <a:pt x="4" y="856"/>
                </a:cubicBezTo>
                <a:cubicBezTo>
                  <a:pt x="4" y="856"/>
                  <a:pt x="4" y="856"/>
                  <a:pt x="3" y="856"/>
                </a:cubicBezTo>
                <a:close/>
                <a:moveTo>
                  <a:pt x="1585" y="855"/>
                </a:moveTo>
                <a:cubicBezTo>
                  <a:pt x="1585" y="855"/>
                  <a:pt x="1585" y="855"/>
                  <a:pt x="1585" y="855"/>
                </a:cubicBezTo>
                <a:cubicBezTo>
                  <a:pt x="1584" y="854"/>
                  <a:pt x="1583" y="854"/>
                  <a:pt x="1584" y="853"/>
                </a:cubicBezTo>
                <a:cubicBezTo>
                  <a:pt x="1584" y="846"/>
                  <a:pt x="1584" y="840"/>
                  <a:pt x="1585" y="833"/>
                </a:cubicBezTo>
                <a:cubicBezTo>
                  <a:pt x="1585" y="832"/>
                  <a:pt x="1585" y="832"/>
                  <a:pt x="1587" y="832"/>
                </a:cubicBezTo>
                <a:cubicBezTo>
                  <a:pt x="1588" y="832"/>
                  <a:pt x="1588" y="833"/>
                  <a:pt x="1588" y="834"/>
                </a:cubicBezTo>
                <a:cubicBezTo>
                  <a:pt x="1588" y="840"/>
                  <a:pt x="1588" y="847"/>
                  <a:pt x="1587" y="853"/>
                </a:cubicBezTo>
                <a:cubicBezTo>
                  <a:pt x="1587" y="854"/>
                  <a:pt x="1586" y="855"/>
                  <a:pt x="1585" y="855"/>
                </a:cubicBezTo>
                <a:close/>
                <a:moveTo>
                  <a:pt x="2" y="818"/>
                </a:moveTo>
                <a:cubicBezTo>
                  <a:pt x="1" y="818"/>
                  <a:pt x="0" y="817"/>
                  <a:pt x="0" y="816"/>
                </a:cubicBezTo>
                <a:cubicBezTo>
                  <a:pt x="0" y="809"/>
                  <a:pt x="0" y="803"/>
                  <a:pt x="0" y="797"/>
                </a:cubicBezTo>
                <a:cubicBezTo>
                  <a:pt x="0" y="796"/>
                  <a:pt x="0" y="795"/>
                  <a:pt x="1" y="795"/>
                </a:cubicBezTo>
                <a:cubicBezTo>
                  <a:pt x="1" y="795"/>
                  <a:pt x="1" y="795"/>
                  <a:pt x="1" y="795"/>
                </a:cubicBezTo>
                <a:cubicBezTo>
                  <a:pt x="2" y="795"/>
                  <a:pt x="3" y="796"/>
                  <a:pt x="3" y="797"/>
                </a:cubicBezTo>
                <a:cubicBezTo>
                  <a:pt x="3" y="803"/>
                  <a:pt x="3" y="809"/>
                  <a:pt x="3" y="816"/>
                </a:cubicBezTo>
                <a:cubicBezTo>
                  <a:pt x="3" y="817"/>
                  <a:pt x="3" y="818"/>
                  <a:pt x="2" y="818"/>
                </a:cubicBezTo>
                <a:cubicBezTo>
                  <a:pt x="2" y="818"/>
                  <a:pt x="2" y="818"/>
                  <a:pt x="2" y="818"/>
                </a:cubicBezTo>
                <a:close/>
                <a:moveTo>
                  <a:pt x="1587" y="816"/>
                </a:moveTo>
                <a:cubicBezTo>
                  <a:pt x="1587" y="816"/>
                  <a:pt x="1587" y="816"/>
                  <a:pt x="1587" y="816"/>
                </a:cubicBezTo>
                <a:cubicBezTo>
                  <a:pt x="1586" y="816"/>
                  <a:pt x="1585" y="815"/>
                  <a:pt x="1585" y="814"/>
                </a:cubicBezTo>
                <a:cubicBezTo>
                  <a:pt x="1586" y="808"/>
                  <a:pt x="1586" y="801"/>
                  <a:pt x="1586" y="795"/>
                </a:cubicBezTo>
                <a:cubicBezTo>
                  <a:pt x="1586" y="792"/>
                  <a:pt x="1586" y="792"/>
                  <a:pt x="1586" y="792"/>
                </a:cubicBezTo>
                <a:cubicBezTo>
                  <a:pt x="1586" y="791"/>
                  <a:pt x="1586" y="790"/>
                  <a:pt x="1587" y="790"/>
                </a:cubicBezTo>
                <a:cubicBezTo>
                  <a:pt x="1588" y="790"/>
                  <a:pt x="1589" y="791"/>
                  <a:pt x="1589" y="792"/>
                </a:cubicBezTo>
                <a:cubicBezTo>
                  <a:pt x="1589" y="795"/>
                  <a:pt x="1589" y="795"/>
                  <a:pt x="1589" y="795"/>
                </a:cubicBezTo>
                <a:cubicBezTo>
                  <a:pt x="1589" y="801"/>
                  <a:pt x="1589" y="808"/>
                  <a:pt x="1589" y="814"/>
                </a:cubicBezTo>
                <a:cubicBezTo>
                  <a:pt x="1589" y="815"/>
                  <a:pt x="1588" y="816"/>
                  <a:pt x="1587" y="816"/>
                </a:cubicBezTo>
                <a:close/>
                <a:moveTo>
                  <a:pt x="1" y="779"/>
                </a:moveTo>
                <a:cubicBezTo>
                  <a:pt x="1" y="779"/>
                  <a:pt x="1" y="779"/>
                  <a:pt x="1" y="779"/>
                </a:cubicBezTo>
                <a:cubicBezTo>
                  <a:pt x="0" y="779"/>
                  <a:pt x="0" y="778"/>
                  <a:pt x="0" y="777"/>
                </a:cubicBezTo>
                <a:cubicBezTo>
                  <a:pt x="0" y="771"/>
                  <a:pt x="0" y="764"/>
                  <a:pt x="0" y="758"/>
                </a:cubicBezTo>
                <a:cubicBezTo>
                  <a:pt x="0" y="757"/>
                  <a:pt x="1" y="756"/>
                  <a:pt x="2" y="756"/>
                </a:cubicBezTo>
                <a:cubicBezTo>
                  <a:pt x="3" y="756"/>
                  <a:pt x="4" y="757"/>
                  <a:pt x="4" y="758"/>
                </a:cubicBezTo>
                <a:cubicBezTo>
                  <a:pt x="4" y="764"/>
                  <a:pt x="3" y="771"/>
                  <a:pt x="3" y="777"/>
                </a:cubicBezTo>
                <a:cubicBezTo>
                  <a:pt x="3" y="778"/>
                  <a:pt x="2" y="779"/>
                  <a:pt x="1" y="779"/>
                </a:cubicBezTo>
                <a:close/>
                <a:moveTo>
                  <a:pt x="1587" y="774"/>
                </a:moveTo>
                <a:cubicBezTo>
                  <a:pt x="1586" y="774"/>
                  <a:pt x="1585" y="773"/>
                  <a:pt x="1585" y="772"/>
                </a:cubicBezTo>
                <a:cubicBezTo>
                  <a:pt x="1585" y="766"/>
                  <a:pt x="1585" y="759"/>
                  <a:pt x="1584" y="753"/>
                </a:cubicBezTo>
                <a:cubicBezTo>
                  <a:pt x="1584" y="752"/>
                  <a:pt x="1585" y="751"/>
                  <a:pt x="1586" y="751"/>
                </a:cubicBezTo>
                <a:cubicBezTo>
                  <a:pt x="1587" y="751"/>
                  <a:pt x="1588" y="752"/>
                  <a:pt x="1588" y="753"/>
                </a:cubicBezTo>
                <a:cubicBezTo>
                  <a:pt x="1588" y="759"/>
                  <a:pt x="1589" y="766"/>
                  <a:pt x="1589" y="772"/>
                </a:cubicBezTo>
                <a:cubicBezTo>
                  <a:pt x="1589" y="773"/>
                  <a:pt x="1588" y="774"/>
                  <a:pt x="1587" y="774"/>
                </a:cubicBezTo>
                <a:cubicBezTo>
                  <a:pt x="1587" y="774"/>
                  <a:pt x="1587" y="774"/>
                  <a:pt x="1587" y="774"/>
                </a:cubicBezTo>
                <a:close/>
                <a:moveTo>
                  <a:pt x="3" y="740"/>
                </a:moveTo>
                <a:cubicBezTo>
                  <a:pt x="3" y="740"/>
                  <a:pt x="3" y="740"/>
                  <a:pt x="3" y="740"/>
                </a:cubicBezTo>
                <a:cubicBezTo>
                  <a:pt x="2" y="740"/>
                  <a:pt x="1" y="740"/>
                  <a:pt x="1" y="739"/>
                </a:cubicBezTo>
                <a:cubicBezTo>
                  <a:pt x="2" y="732"/>
                  <a:pt x="2" y="726"/>
                  <a:pt x="3" y="719"/>
                </a:cubicBezTo>
                <a:cubicBezTo>
                  <a:pt x="3" y="718"/>
                  <a:pt x="4" y="718"/>
                  <a:pt x="5" y="718"/>
                </a:cubicBezTo>
                <a:cubicBezTo>
                  <a:pt x="6" y="718"/>
                  <a:pt x="7" y="719"/>
                  <a:pt x="7" y="720"/>
                </a:cubicBezTo>
                <a:cubicBezTo>
                  <a:pt x="6" y="726"/>
                  <a:pt x="5" y="732"/>
                  <a:pt x="5" y="739"/>
                </a:cubicBezTo>
                <a:cubicBezTo>
                  <a:pt x="5" y="740"/>
                  <a:pt x="4" y="740"/>
                  <a:pt x="3" y="740"/>
                </a:cubicBezTo>
                <a:close/>
                <a:moveTo>
                  <a:pt x="1585" y="735"/>
                </a:moveTo>
                <a:cubicBezTo>
                  <a:pt x="1584" y="735"/>
                  <a:pt x="1583" y="735"/>
                  <a:pt x="1583" y="734"/>
                </a:cubicBezTo>
                <a:cubicBezTo>
                  <a:pt x="1583" y="727"/>
                  <a:pt x="1582" y="721"/>
                  <a:pt x="1582" y="715"/>
                </a:cubicBezTo>
                <a:cubicBezTo>
                  <a:pt x="1581" y="714"/>
                  <a:pt x="1582" y="713"/>
                  <a:pt x="1583" y="713"/>
                </a:cubicBezTo>
                <a:cubicBezTo>
                  <a:pt x="1584" y="713"/>
                  <a:pt x="1585" y="713"/>
                  <a:pt x="1585" y="714"/>
                </a:cubicBezTo>
                <a:cubicBezTo>
                  <a:pt x="1586" y="721"/>
                  <a:pt x="1586" y="727"/>
                  <a:pt x="1587" y="734"/>
                </a:cubicBezTo>
                <a:cubicBezTo>
                  <a:pt x="1587" y="735"/>
                  <a:pt x="1586" y="735"/>
                  <a:pt x="1585" y="735"/>
                </a:cubicBezTo>
                <a:cubicBezTo>
                  <a:pt x="1585" y="735"/>
                  <a:pt x="1585" y="735"/>
                  <a:pt x="1585" y="735"/>
                </a:cubicBezTo>
                <a:close/>
                <a:moveTo>
                  <a:pt x="7" y="702"/>
                </a:moveTo>
                <a:cubicBezTo>
                  <a:pt x="7" y="702"/>
                  <a:pt x="7" y="702"/>
                  <a:pt x="7" y="702"/>
                </a:cubicBezTo>
                <a:cubicBezTo>
                  <a:pt x="6" y="702"/>
                  <a:pt x="5" y="701"/>
                  <a:pt x="5" y="700"/>
                </a:cubicBezTo>
                <a:cubicBezTo>
                  <a:pt x="6" y="694"/>
                  <a:pt x="7" y="687"/>
                  <a:pt x="8" y="681"/>
                </a:cubicBezTo>
                <a:cubicBezTo>
                  <a:pt x="8" y="680"/>
                  <a:pt x="9" y="679"/>
                  <a:pt x="10" y="679"/>
                </a:cubicBezTo>
                <a:cubicBezTo>
                  <a:pt x="11" y="680"/>
                  <a:pt x="11" y="680"/>
                  <a:pt x="11" y="681"/>
                </a:cubicBezTo>
                <a:cubicBezTo>
                  <a:pt x="10" y="688"/>
                  <a:pt x="9" y="694"/>
                  <a:pt x="9" y="700"/>
                </a:cubicBezTo>
                <a:cubicBezTo>
                  <a:pt x="9" y="701"/>
                  <a:pt x="8" y="702"/>
                  <a:pt x="7" y="702"/>
                </a:cubicBezTo>
                <a:close/>
                <a:moveTo>
                  <a:pt x="1581" y="697"/>
                </a:moveTo>
                <a:cubicBezTo>
                  <a:pt x="1580" y="697"/>
                  <a:pt x="1580" y="696"/>
                  <a:pt x="1579" y="696"/>
                </a:cubicBezTo>
                <a:cubicBezTo>
                  <a:pt x="1579" y="689"/>
                  <a:pt x="1578" y="683"/>
                  <a:pt x="1577" y="676"/>
                </a:cubicBezTo>
                <a:cubicBezTo>
                  <a:pt x="1577" y="675"/>
                  <a:pt x="1577" y="675"/>
                  <a:pt x="1578" y="674"/>
                </a:cubicBezTo>
                <a:cubicBezTo>
                  <a:pt x="1579" y="674"/>
                  <a:pt x="1580" y="675"/>
                  <a:pt x="1580" y="676"/>
                </a:cubicBezTo>
                <a:cubicBezTo>
                  <a:pt x="1581" y="682"/>
                  <a:pt x="1582" y="689"/>
                  <a:pt x="1583" y="695"/>
                </a:cubicBezTo>
                <a:cubicBezTo>
                  <a:pt x="1583" y="696"/>
                  <a:pt x="1582" y="697"/>
                  <a:pt x="1581" y="697"/>
                </a:cubicBezTo>
                <a:cubicBezTo>
                  <a:pt x="1581" y="697"/>
                  <a:pt x="1581" y="697"/>
                  <a:pt x="1581" y="697"/>
                </a:cubicBezTo>
                <a:close/>
                <a:moveTo>
                  <a:pt x="12" y="664"/>
                </a:moveTo>
                <a:cubicBezTo>
                  <a:pt x="12" y="664"/>
                  <a:pt x="12" y="664"/>
                  <a:pt x="12" y="664"/>
                </a:cubicBezTo>
                <a:cubicBezTo>
                  <a:pt x="11" y="664"/>
                  <a:pt x="10" y="663"/>
                  <a:pt x="11" y="662"/>
                </a:cubicBezTo>
                <a:cubicBezTo>
                  <a:pt x="12" y="655"/>
                  <a:pt x="13" y="649"/>
                  <a:pt x="14" y="643"/>
                </a:cubicBezTo>
                <a:cubicBezTo>
                  <a:pt x="14" y="642"/>
                  <a:pt x="15" y="641"/>
                  <a:pt x="16" y="641"/>
                </a:cubicBezTo>
                <a:cubicBezTo>
                  <a:pt x="17" y="642"/>
                  <a:pt x="18" y="642"/>
                  <a:pt x="18" y="643"/>
                </a:cubicBezTo>
                <a:cubicBezTo>
                  <a:pt x="16" y="650"/>
                  <a:pt x="15" y="656"/>
                  <a:pt x="14" y="662"/>
                </a:cubicBezTo>
                <a:cubicBezTo>
                  <a:pt x="14" y="663"/>
                  <a:pt x="13" y="664"/>
                  <a:pt x="12" y="664"/>
                </a:cubicBezTo>
                <a:close/>
                <a:moveTo>
                  <a:pt x="1575" y="659"/>
                </a:moveTo>
                <a:cubicBezTo>
                  <a:pt x="1575" y="659"/>
                  <a:pt x="1574" y="658"/>
                  <a:pt x="1574" y="657"/>
                </a:cubicBezTo>
                <a:cubicBezTo>
                  <a:pt x="1573" y="651"/>
                  <a:pt x="1571" y="645"/>
                  <a:pt x="1570" y="639"/>
                </a:cubicBezTo>
                <a:cubicBezTo>
                  <a:pt x="1570" y="638"/>
                  <a:pt x="1571" y="637"/>
                  <a:pt x="1572" y="636"/>
                </a:cubicBezTo>
                <a:cubicBezTo>
                  <a:pt x="1573" y="636"/>
                  <a:pt x="1573" y="637"/>
                  <a:pt x="1574" y="638"/>
                </a:cubicBezTo>
                <a:cubicBezTo>
                  <a:pt x="1575" y="644"/>
                  <a:pt x="1576" y="650"/>
                  <a:pt x="1577" y="657"/>
                </a:cubicBezTo>
                <a:cubicBezTo>
                  <a:pt x="1577" y="658"/>
                  <a:pt x="1577" y="659"/>
                  <a:pt x="1576" y="659"/>
                </a:cubicBezTo>
                <a:cubicBezTo>
                  <a:pt x="1576" y="659"/>
                  <a:pt x="1576" y="659"/>
                  <a:pt x="1575" y="659"/>
                </a:cubicBezTo>
                <a:close/>
                <a:moveTo>
                  <a:pt x="20" y="626"/>
                </a:moveTo>
                <a:cubicBezTo>
                  <a:pt x="20" y="626"/>
                  <a:pt x="19" y="626"/>
                  <a:pt x="19" y="626"/>
                </a:cubicBezTo>
                <a:cubicBezTo>
                  <a:pt x="18" y="626"/>
                  <a:pt x="18" y="625"/>
                  <a:pt x="18" y="624"/>
                </a:cubicBezTo>
                <a:cubicBezTo>
                  <a:pt x="19" y="617"/>
                  <a:pt x="21" y="611"/>
                  <a:pt x="22" y="605"/>
                </a:cubicBezTo>
                <a:cubicBezTo>
                  <a:pt x="23" y="604"/>
                  <a:pt x="24" y="603"/>
                  <a:pt x="25" y="604"/>
                </a:cubicBezTo>
                <a:cubicBezTo>
                  <a:pt x="25" y="604"/>
                  <a:pt x="26" y="605"/>
                  <a:pt x="26" y="606"/>
                </a:cubicBezTo>
                <a:cubicBezTo>
                  <a:pt x="24" y="612"/>
                  <a:pt x="23" y="618"/>
                  <a:pt x="21" y="625"/>
                </a:cubicBezTo>
                <a:cubicBezTo>
                  <a:pt x="21" y="625"/>
                  <a:pt x="21" y="626"/>
                  <a:pt x="20" y="626"/>
                </a:cubicBezTo>
                <a:close/>
                <a:moveTo>
                  <a:pt x="1568" y="621"/>
                </a:moveTo>
                <a:cubicBezTo>
                  <a:pt x="1567" y="621"/>
                  <a:pt x="1566" y="621"/>
                  <a:pt x="1566" y="620"/>
                </a:cubicBezTo>
                <a:cubicBezTo>
                  <a:pt x="1565" y="613"/>
                  <a:pt x="1563" y="607"/>
                  <a:pt x="1562" y="601"/>
                </a:cubicBezTo>
                <a:cubicBezTo>
                  <a:pt x="1561" y="600"/>
                  <a:pt x="1562" y="599"/>
                  <a:pt x="1563" y="599"/>
                </a:cubicBezTo>
                <a:cubicBezTo>
                  <a:pt x="1564" y="599"/>
                  <a:pt x="1565" y="599"/>
                  <a:pt x="1565" y="600"/>
                </a:cubicBezTo>
                <a:cubicBezTo>
                  <a:pt x="1567" y="606"/>
                  <a:pt x="1568" y="613"/>
                  <a:pt x="1570" y="619"/>
                </a:cubicBezTo>
                <a:cubicBezTo>
                  <a:pt x="1570" y="620"/>
                  <a:pt x="1569" y="621"/>
                  <a:pt x="1568" y="621"/>
                </a:cubicBezTo>
                <a:cubicBezTo>
                  <a:pt x="1568" y="621"/>
                  <a:pt x="1568" y="621"/>
                  <a:pt x="1568" y="621"/>
                </a:cubicBezTo>
                <a:close/>
                <a:moveTo>
                  <a:pt x="29" y="588"/>
                </a:moveTo>
                <a:cubicBezTo>
                  <a:pt x="29" y="588"/>
                  <a:pt x="29" y="588"/>
                  <a:pt x="28" y="588"/>
                </a:cubicBezTo>
                <a:cubicBezTo>
                  <a:pt x="28" y="588"/>
                  <a:pt x="27" y="587"/>
                  <a:pt x="27" y="586"/>
                </a:cubicBezTo>
                <a:cubicBezTo>
                  <a:pt x="29" y="580"/>
                  <a:pt x="31" y="574"/>
                  <a:pt x="33" y="568"/>
                </a:cubicBezTo>
                <a:cubicBezTo>
                  <a:pt x="33" y="567"/>
                  <a:pt x="34" y="566"/>
                  <a:pt x="35" y="566"/>
                </a:cubicBezTo>
                <a:cubicBezTo>
                  <a:pt x="36" y="567"/>
                  <a:pt x="36" y="568"/>
                  <a:pt x="36" y="569"/>
                </a:cubicBezTo>
                <a:cubicBezTo>
                  <a:pt x="34" y="575"/>
                  <a:pt x="32" y="581"/>
                  <a:pt x="31" y="587"/>
                </a:cubicBezTo>
                <a:cubicBezTo>
                  <a:pt x="30" y="588"/>
                  <a:pt x="30" y="588"/>
                  <a:pt x="29" y="588"/>
                </a:cubicBezTo>
                <a:close/>
                <a:moveTo>
                  <a:pt x="1558" y="584"/>
                </a:moveTo>
                <a:cubicBezTo>
                  <a:pt x="1558" y="584"/>
                  <a:pt x="1557" y="583"/>
                  <a:pt x="1557" y="582"/>
                </a:cubicBezTo>
                <a:cubicBezTo>
                  <a:pt x="1555" y="576"/>
                  <a:pt x="1553" y="570"/>
                  <a:pt x="1551" y="564"/>
                </a:cubicBezTo>
                <a:cubicBezTo>
                  <a:pt x="1551" y="563"/>
                  <a:pt x="1552" y="562"/>
                  <a:pt x="1552" y="562"/>
                </a:cubicBezTo>
                <a:cubicBezTo>
                  <a:pt x="1553" y="561"/>
                  <a:pt x="1554" y="562"/>
                  <a:pt x="1555" y="563"/>
                </a:cubicBezTo>
                <a:cubicBezTo>
                  <a:pt x="1557" y="569"/>
                  <a:pt x="1558" y="575"/>
                  <a:pt x="1560" y="581"/>
                </a:cubicBezTo>
                <a:cubicBezTo>
                  <a:pt x="1560" y="582"/>
                  <a:pt x="1560" y="583"/>
                  <a:pt x="1559" y="584"/>
                </a:cubicBezTo>
                <a:cubicBezTo>
                  <a:pt x="1559" y="584"/>
                  <a:pt x="1559" y="584"/>
                  <a:pt x="1558" y="584"/>
                </a:cubicBezTo>
                <a:close/>
                <a:moveTo>
                  <a:pt x="40" y="551"/>
                </a:moveTo>
                <a:cubicBezTo>
                  <a:pt x="40" y="551"/>
                  <a:pt x="40" y="551"/>
                  <a:pt x="39" y="551"/>
                </a:cubicBezTo>
                <a:cubicBezTo>
                  <a:pt x="38" y="551"/>
                  <a:pt x="38" y="550"/>
                  <a:pt x="38" y="549"/>
                </a:cubicBezTo>
                <a:cubicBezTo>
                  <a:pt x="40" y="543"/>
                  <a:pt x="42" y="537"/>
                  <a:pt x="44" y="531"/>
                </a:cubicBezTo>
                <a:cubicBezTo>
                  <a:pt x="45" y="530"/>
                  <a:pt x="46" y="529"/>
                  <a:pt x="47" y="530"/>
                </a:cubicBezTo>
                <a:cubicBezTo>
                  <a:pt x="48" y="530"/>
                  <a:pt x="48" y="531"/>
                  <a:pt x="48" y="532"/>
                </a:cubicBezTo>
                <a:cubicBezTo>
                  <a:pt x="46" y="538"/>
                  <a:pt x="44" y="544"/>
                  <a:pt x="42" y="550"/>
                </a:cubicBezTo>
                <a:cubicBezTo>
                  <a:pt x="41" y="551"/>
                  <a:pt x="41" y="551"/>
                  <a:pt x="40" y="551"/>
                </a:cubicBezTo>
                <a:close/>
                <a:moveTo>
                  <a:pt x="1547" y="547"/>
                </a:moveTo>
                <a:cubicBezTo>
                  <a:pt x="1546" y="547"/>
                  <a:pt x="1546" y="546"/>
                  <a:pt x="1545" y="545"/>
                </a:cubicBezTo>
                <a:cubicBezTo>
                  <a:pt x="1543" y="539"/>
                  <a:pt x="1541" y="533"/>
                  <a:pt x="1539" y="527"/>
                </a:cubicBezTo>
                <a:cubicBezTo>
                  <a:pt x="1539" y="526"/>
                  <a:pt x="1539" y="525"/>
                  <a:pt x="1540" y="525"/>
                </a:cubicBezTo>
                <a:cubicBezTo>
                  <a:pt x="1541" y="525"/>
                  <a:pt x="1542" y="525"/>
                  <a:pt x="1543" y="526"/>
                </a:cubicBezTo>
                <a:cubicBezTo>
                  <a:pt x="1545" y="532"/>
                  <a:pt x="1547" y="538"/>
                  <a:pt x="1549" y="544"/>
                </a:cubicBezTo>
                <a:cubicBezTo>
                  <a:pt x="1549" y="545"/>
                  <a:pt x="1549" y="546"/>
                  <a:pt x="1548" y="547"/>
                </a:cubicBezTo>
                <a:cubicBezTo>
                  <a:pt x="1548" y="547"/>
                  <a:pt x="1547" y="547"/>
                  <a:pt x="1547" y="547"/>
                </a:cubicBezTo>
                <a:close/>
                <a:moveTo>
                  <a:pt x="53" y="515"/>
                </a:moveTo>
                <a:cubicBezTo>
                  <a:pt x="53" y="515"/>
                  <a:pt x="52" y="515"/>
                  <a:pt x="52" y="515"/>
                </a:cubicBezTo>
                <a:cubicBezTo>
                  <a:pt x="51" y="514"/>
                  <a:pt x="51" y="513"/>
                  <a:pt x="51" y="513"/>
                </a:cubicBezTo>
                <a:cubicBezTo>
                  <a:pt x="53" y="506"/>
                  <a:pt x="56" y="500"/>
                  <a:pt x="58" y="494"/>
                </a:cubicBezTo>
                <a:cubicBezTo>
                  <a:pt x="59" y="494"/>
                  <a:pt x="60" y="493"/>
                  <a:pt x="61" y="493"/>
                </a:cubicBezTo>
                <a:cubicBezTo>
                  <a:pt x="62" y="494"/>
                  <a:pt x="62" y="495"/>
                  <a:pt x="62" y="496"/>
                </a:cubicBezTo>
                <a:cubicBezTo>
                  <a:pt x="59" y="502"/>
                  <a:pt x="57" y="508"/>
                  <a:pt x="54" y="514"/>
                </a:cubicBezTo>
                <a:cubicBezTo>
                  <a:pt x="54" y="515"/>
                  <a:pt x="54" y="515"/>
                  <a:pt x="53" y="515"/>
                </a:cubicBezTo>
                <a:close/>
                <a:moveTo>
                  <a:pt x="1534" y="510"/>
                </a:moveTo>
                <a:cubicBezTo>
                  <a:pt x="1533" y="510"/>
                  <a:pt x="1533" y="510"/>
                  <a:pt x="1532" y="509"/>
                </a:cubicBezTo>
                <a:cubicBezTo>
                  <a:pt x="1530" y="503"/>
                  <a:pt x="1528" y="497"/>
                  <a:pt x="1525" y="491"/>
                </a:cubicBezTo>
                <a:cubicBezTo>
                  <a:pt x="1525" y="491"/>
                  <a:pt x="1525" y="490"/>
                  <a:pt x="1526" y="489"/>
                </a:cubicBezTo>
                <a:cubicBezTo>
                  <a:pt x="1527" y="489"/>
                  <a:pt x="1528" y="489"/>
                  <a:pt x="1529" y="490"/>
                </a:cubicBezTo>
                <a:cubicBezTo>
                  <a:pt x="1531" y="496"/>
                  <a:pt x="1533" y="502"/>
                  <a:pt x="1536" y="508"/>
                </a:cubicBezTo>
                <a:cubicBezTo>
                  <a:pt x="1536" y="509"/>
                  <a:pt x="1536" y="510"/>
                  <a:pt x="1535" y="510"/>
                </a:cubicBezTo>
                <a:cubicBezTo>
                  <a:pt x="1535" y="510"/>
                  <a:pt x="1534" y="510"/>
                  <a:pt x="1534" y="510"/>
                </a:cubicBezTo>
                <a:close/>
                <a:moveTo>
                  <a:pt x="67" y="479"/>
                </a:moveTo>
                <a:cubicBezTo>
                  <a:pt x="67" y="479"/>
                  <a:pt x="67" y="479"/>
                  <a:pt x="67" y="479"/>
                </a:cubicBezTo>
                <a:cubicBezTo>
                  <a:pt x="66" y="479"/>
                  <a:pt x="65" y="478"/>
                  <a:pt x="66" y="477"/>
                </a:cubicBezTo>
                <a:cubicBezTo>
                  <a:pt x="68" y="471"/>
                  <a:pt x="71" y="465"/>
                  <a:pt x="74" y="459"/>
                </a:cubicBezTo>
                <a:cubicBezTo>
                  <a:pt x="74" y="458"/>
                  <a:pt x="75" y="458"/>
                  <a:pt x="76" y="458"/>
                </a:cubicBezTo>
                <a:cubicBezTo>
                  <a:pt x="77" y="458"/>
                  <a:pt x="77" y="460"/>
                  <a:pt x="77" y="460"/>
                </a:cubicBezTo>
                <a:cubicBezTo>
                  <a:pt x="74" y="466"/>
                  <a:pt x="72" y="472"/>
                  <a:pt x="69" y="478"/>
                </a:cubicBezTo>
                <a:cubicBezTo>
                  <a:pt x="69" y="479"/>
                  <a:pt x="68" y="479"/>
                  <a:pt x="67" y="479"/>
                </a:cubicBezTo>
                <a:close/>
                <a:moveTo>
                  <a:pt x="1519" y="475"/>
                </a:moveTo>
                <a:cubicBezTo>
                  <a:pt x="1519" y="475"/>
                  <a:pt x="1518" y="474"/>
                  <a:pt x="1518" y="474"/>
                </a:cubicBezTo>
                <a:cubicBezTo>
                  <a:pt x="1515" y="468"/>
                  <a:pt x="1512" y="462"/>
                  <a:pt x="1510" y="456"/>
                </a:cubicBezTo>
                <a:cubicBezTo>
                  <a:pt x="1509" y="455"/>
                  <a:pt x="1510" y="454"/>
                  <a:pt x="1511" y="454"/>
                </a:cubicBezTo>
                <a:cubicBezTo>
                  <a:pt x="1511" y="454"/>
                  <a:pt x="1512" y="454"/>
                  <a:pt x="1513" y="455"/>
                </a:cubicBezTo>
                <a:cubicBezTo>
                  <a:pt x="1516" y="461"/>
                  <a:pt x="1518" y="466"/>
                  <a:pt x="1521" y="472"/>
                </a:cubicBezTo>
                <a:cubicBezTo>
                  <a:pt x="1521" y="473"/>
                  <a:pt x="1521" y="474"/>
                  <a:pt x="1520" y="475"/>
                </a:cubicBezTo>
                <a:cubicBezTo>
                  <a:pt x="1520" y="475"/>
                  <a:pt x="1520" y="475"/>
                  <a:pt x="1519" y="475"/>
                </a:cubicBezTo>
                <a:close/>
                <a:moveTo>
                  <a:pt x="84" y="444"/>
                </a:moveTo>
                <a:cubicBezTo>
                  <a:pt x="84" y="444"/>
                  <a:pt x="83" y="444"/>
                  <a:pt x="83" y="444"/>
                </a:cubicBezTo>
                <a:cubicBezTo>
                  <a:pt x="82" y="443"/>
                  <a:pt x="82" y="442"/>
                  <a:pt x="82" y="441"/>
                </a:cubicBezTo>
                <a:cubicBezTo>
                  <a:pt x="85" y="436"/>
                  <a:pt x="88" y="430"/>
                  <a:pt x="91" y="424"/>
                </a:cubicBezTo>
                <a:cubicBezTo>
                  <a:pt x="92" y="423"/>
                  <a:pt x="93" y="423"/>
                  <a:pt x="93" y="423"/>
                </a:cubicBezTo>
                <a:cubicBezTo>
                  <a:pt x="94" y="424"/>
                  <a:pt x="95" y="425"/>
                  <a:pt x="94" y="426"/>
                </a:cubicBezTo>
                <a:cubicBezTo>
                  <a:pt x="91" y="432"/>
                  <a:pt x="88" y="437"/>
                  <a:pt x="85" y="443"/>
                </a:cubicBezTo>
                <a:cubicBezTo>
                  <a:pt x="85" y="444"/>
                  <a:pt x="84" y="444"/>
                  <a:pt x="84" y="444"/>
                </a:cubicBezTo>
                <a:close/>
                <a:moveTo>
                  <a:pt x="1503" y="440"/>
                </a:moveTo>
                <a:cubicBezTo>
                  <a:pt x="1502" y="440"/>
                  <a:pt x="1502" y="440"/>
                  <a:pt x="1501" y="439"/>
                </a:cubicBezTo>
                <a:cubicBezTo>
                  <a:pt x="1498" y="433"/>
                  <a:pt x="1495" y="428"/>
                  <a:pt x="1492" y="422"/>
                </a:cubicBezTo>
                <a:cubicBezTo>
                  <a:pt x="1492" y="421"/>
                  <a:pt x="1492" y="420"/>
                  <a:pt x="1493" y="420"/>
                </a:cubicBezTo>
                <a:cubicBezTo>
                  <a:pt x="1494" y="419"/>
                  <a:pt x="1495" y="420"/>
                  <a:pt x="1496" y="420"/>
                </a:cubicBezTo>
                <a:cubicBezTo>
                  <a:pt x="1499" y="426"/>
                  <a:pt x="1502" y="432"/>
                  <a:pt x="1504" y="438"/>
                </a:cubicBezTo>
                <a:cubicBezTo>
                  <a:pt x="1505" y="438"/>
                  <a:pt x="1505" y="439"/>
                  <a:pt x="1504" y="440"/>
                </a:cubicBezTo>
                <a:cubicBezTo>
                  <a:pt x="1503" y="440"/>
                  <a:pt x="1503" y="440"/>
                  <a:pt x="1503" y="440"/>
                </a:cubicBezTo>
                <a:close/>
                <a:moveTo>
                  <a:pt x="102" y="410"/>
                </a:moveTo>
                <a:cubicBezTo>
                  <a:pt x="102" y="410"/>
                  <a:pt x="101" y="410"/>
                  <a:pt x="101" y="410"/>
                </a:cubicBezTo>
                <a:cubicBezTo>
                  <a:pt x="100" y="409"/>
                  <a:pt x="100" y="408"/>
                  <a:pt x="100" y="407"/>
                </a:cubicBezTo>
                <a:cubicBezTo>
                  <a:pt x="104" y="402"/>
                  <a:pt x="107" y="396"/>
                  <a:pt x="110" y="390"/>
                </a:cubicBezTo>
                <a:cubicBezTo>
                  <a:pt x="111" y="390"/>
                  <a:pt x="112" y="389"/>
                  <a:pt x="112" y="390"/>
                </a:cubicBezTo>
                <a:cubicBezTo>
                  <a:pt x="113" y="390"/>
                  <a:pt x="114" y="391"/>
                  <a:pt x="113" y="392"/>
                </a:cubicBezTo>
                <a:cubicBezTo>
                  <a:pt x="110" y="398"/>
                  <a:pt x="107" y="403"/>
                  <a:pt x="103" y="409"/>
                </a:cubicBezTo>
                <a:cubicBezTo>
                  <a:pt x="103" y="410"/>
                  <a:pt x="103" y="410"/>
                  <a:pt x="102" y="410"/>
                </a:cubicBezTo>
                <a:close/>
                <a:moveTo>
                  <a:pt x="1485" y="406"/>
                </a:moveTo>
                <a:cubicBezTo>
                  <a:pt x="1484" y="406"/>
                  <a:pt x="1483" y="406"/>
                  <a:pt x="1483" y="405"/>
                </a:cubicBezTo>
                <a:cubicBezTo>
                  <a:pt x="1480" y="400"/>
                  <a:pt x="1477" y="394"/>
                  <a:pt x="1473" y="389"/>
                </a:cubicBezTo>
                <a:cubicBezTo>
                  <a:pt x="1473" y="388"/>
                  <a:pt x="1473" y="387"/>
                  <a:pt x="1474" y="386"/>
                </a:cubicBezTo>
                <a:cubicBezTo>
                  <a:pt x="1475" y="386"/>
                  <a:pt x="1476" y="386"/>
                  <a:pt x="1477" y="387"/>
                </a:cubicBezTo>
                <a:cubicBezTo>
                  <a:pt x="1480" y="392"/>
                  <a:pt x="1483" y="398"/>
                  <a:pt x="1486" y="403"/>
                </a:cubicBezTo>
                <a:cubicBezTo>
                  <a:pt x="1487" y="404"/>
                  <a:pt x="1486" y="405"/>
                  <a:pt x="1486" y="406"/>
                </a:cubicBezTo>
                <a:cubicBezTo>
                  <a:pt x="1485" y="406"/>
                  <a:pt x="1485" y="406"/>
                  <a:pt x="1485" y="406"/>
                </a:cubicBezTo>
                <a:close/>
                <a:moveTo>
                  <a:pt x="122" y="377"/>
                </a:moveTo>
                <a:cubicBezTo>
                  <a:pt x="121" y="377"/>
                  <a:pt x="121" y="376"/>
                  <a:pt x="121" y="376"/>
                </a:cubicBezTo>
                <a:cubicBezTo>
                  <a:pt x="120" y="376"/>
                  <a:pt x="120" y="375"/>
                  <a:pt x="120" y="374"/>
                </a:cubicBezTo>
                <a:cubicBezTo>
                  <a:pt x="124" y="368"/>
                  <a:pt x="127" y="363"/>
                  <a:pt x="131" y="358"/>
                </a:cubicBezTo>
                <a:cubicBezTo>
                  <a:pt x="131" y="357"/>
                  <a:pt x="132" y="357"/>
                  <a:pt x="133" y="357"/>
                </a:cubicBezTo>
                <a:cubicBezTo>
                  <a:pt x="134" y="358"/>
                  <a:pt x="134" y="359"/>
                  <a:pt x="134" y="360"/>
                </a:cubicBezTo>
                <a:cubicBezTo>
                  <a:pt x="130" y="365"/>
                  <a:pt x="127" y="370"/>
                  <a:pt x="123" y="376"/>
                </a:cubicBezTo>
                <a:cubicBezTo>
                  <a:pt x="123" y="376"/>
                  <a:pt x="122" y="377"/>
                  <a:pt x="122" y="377"/>
                </a:cubicBezTo>
                <a:close/>
                <a:moveTo>
                  <a:pt x="1465" y="373"/>
                </a:moveTo>
                <a:cubicBezTo>
                  <a:pt x="1464" y="373"/>
                  <a:pt x="1464" y="373"/>
                  <a:pt x="1463" y="372"/>
                </a:cubicBezTo>
                <a:cubicBezTo>
                  <a:pt x="1460" y="367"/>
                  <a:pt x="1456" y="361"/>
                  <a:pt x="1453" y="356"/>
                </a:cubicBezTo>
                <a:cubicBezTo>
                  <a:pt x="1452" y="355"/>
                  <a:pt x="1453" y="354"/>
                  <a:pt x="1453" y="354"/>
                </a:cubicBezTo>
                <a:cubicBezTo>
                  <a:pt x="1454" y="353"/>
                  <a:pt x="1455" y="353"/>
                  <a:pt x="1456" y="354"/>
                </a:cubicBezTo>
                <a:cubicBezTo>
                  <a:pt x="1459" y="360"/>
                  <a:pt x="1463" y="365"/>
                  <a:pt x="1466" y="370"/>
                </a:cubicBezTo>
                <a:cubicBezTo>
                  <a:pt x="1467" y="371"/>
                  <a:pt x="1467" y="372"/>
                  <a:pt x="1466" y="373"/>
                </a:cubicBezTo>
                <a:cubicBezTo>
                  <a:pt x="1466" y="373"/>
                  <a:pt x="1465" y="373"/>
                  <a:pt x="1465" y="373"/>
                </a:cubicBezTo>
                <a:close/>
                <a:moveTo>
                  <a:pt x="143" y="344"/>
                </a:moveTo>
                <a:cubicBezTo>
                  <a:pt x="143" y="344"/>
                  <a:pt x="142" y="344"/>
                  <a:pt x="142" y="344"/>
                </a:cubicBezTo>
                <a:cubicBezTo>
                  <a:pt x="141" y="343"/>
                  <a:pt x="141" y="342"/>
                  <a:pt x="141" y="342"/>
                </a:cubicBezTo>
                <a:cubicBezTo>
                  <a:pt x="145" y="336"/>
                  <a:pt x="149" y="331"/>
                  <a:pt x="153" y="326"/>
                </a:cubicBezTo>
                <a:cubicBezTo>
                  <a:pt x="153" y="325"/>
                  <a:pt x="154" y="325"/>
                  <a:pt x="155" y="325"/>
                </a:cubicBezTo>
                <a:cubicBezTo>
                  <a:pt x="156" y="326"/>
                  <a:pt x="156" y="327"/>
                  <a:pt x="156" y="328"/>
                </a:cubicBezTo>
                <a:cubicBezTo>
                  <a:pt x="152" y="333"/>
                  <a:pt x="148" y="338"/>
                  <a:pt x="144" y="344"/>
                </a:cubicBezTo>
                <a:cubicBezTo>
                  <a:pt x="144" y="344"/>
                  <a:pt x="143" y="344"/>
                  <a:pt x="143" y="344"/>
                </a:cubicBezTo>
                <a:close/>
                <a:moveTo>
                  <a:pt x="1443" y="341"/>
                </a:moveTo>
                <a:cubicBezTo>
                  <a:pt x="1443" y="341"/>
                  <a:pt x="1442" y="341"/>
                  <a:pt x="1442" y="340"/>
                </a:cubicBezTo>
                <a:cubicBezTo>
                  <a:pt x="1438" y="335"/>
                  <a:pt x="1435" y="330"/>
                  <a:pt x="1431" y="325"/>
                </a:cubicBezTo>
                <a:cubicBezTo>
                  <a:pt x="1430" y="324"/>
                  <a:pt x="1430" y="323"/>
                  <a:pt x="1431" y="322"/>
                </a:cubicBezTo>
                <a:cubicBezTo>
                  <a:pt x="1432" y="322"/>
                  <a:pt x="1433" y="322"/>
                  <a:pt x="1434" y="323"/>
                </a:cubicBezTo>
                <a:cubicBezTo>
                  <a:pt x="1437" y="328"/>
                  <a:pt x="1441" y="333"/>
                  <a:pt x="1445" y="338"/>
                </a:cubicBezTo>
                <a:cubicBezTo>
                  <a:pt x="1445" y="339"/>
                  <a:pt x="1445" y="340"/>
                  <a:pt x="1444" y="341"/>
                </a:cubicBezTo>
                <a:cubicBezTo>
                  <a:pt x="1444" y="341"/>
                  <a:pt x="1444" y="341"/>
                  <a:pt x="1443" y="341"/>
                </a:cubicBezTo>
                <a:close/>
                <a:moveTo>
                  <a:pt x="166" y="313"/>
                </a:moveTo>
                <a:cubicBezTo>
                  <a:pt x="165" y="313"/>
                  <a:pt x="165" y="313"/>
                  <a:pt x="165" y="313"/>
                </a:cubicBezTo>
                <a:cubicBezTo>
                  <a:pt x="164" y="312"/>
                  <a:pt x="164" y="311"/>
                  <a:pt x="164" y="310"/>
                </a:cubicBezTo>
                <a:cubicBezTo>
                  <a:pt x="168" y="305"/>
                  <a:pt x="172" y="300"/>
                  <a:pt x="176" y="295"/>
                </a:cubicBezTo>
                <a:cubicBezTo>
                  <a:pt x="177" y="294"/>
                  <a:pt x="178" y="294"/>
                  <a:pt x="179" y="295"/>
                </a:cubicBezTo>
                <a:cubicBezTo>
                  <a:pt x="180" y="295"/>
                  <a:pt x="180" y="297"/>
                  <a:pt x="179" y="297"/>
                </a:cubicBezTo>
                <a:cubicBezTo>
                  <a:pt x="175" y="302"/>
                  <a:pt x="171" y="307"/>
                  <a:pt x="167" y="312"/>
                </a:cubicBezTo>
                <a:cubicBezTo>
                  <a:pt x="167" y="313"/>
                  <a:pt x="166" y="313"/>
                  <a:pt x="166" y="313"/>
                </a:cubicBezTo>
                <a:close/>
                <a:moveTo>
                  <a:pt x="1421" y="310"/>
                </a:moveTo>
                <a:cubicBezTo>
                  <a:pt x="1420" y="310"/>
                  <a:pt x="1419" y="310"/>
                  <a:pt x="1419" y="309"/>
                </a:cubicBezTo>
                <a:cubicBezTo>
                  <a:pt x="1415" y="304"/>
                  <a:pt x="1411" y="299"/>
                  <a:pt x="1407" y="294"/>
                </a:cubicBezTo>
                <a:cubicBezTo>
                  <a:pt x="1407" y="294"/>
                  <a:pt x="1407" y="292"/>
                  <a:pt x="1407" y="292"/>
                </a:cubicBezTo>
                <a:cubicBezTo>
                  <a:pt x="1408" y="291"/>
                  <a:pt x="1409" y="291"/>
                  <a:pt x="1410" y="292"/>
                </a:cubicBezTo>
                <a:cubicBezTo>
                  <a:pt x="1414" y="297"/>
                  <a:pt x="1418" y="302"/>
                  <a:pt x="1422" y="307"/>
                </a:cubicBezTo>
                <a:cubicBezTo>
                  <a:pt x="1423" y="308"/>
                  <a:pt x="1422" y="309"/>
                  <a:pt x="1422" y="310"/>
                </a:cubicBezTo>
                <a:cubicBezTo>
                  <a:pt x="1421" y="310"/>
                  <a:pt x="1421" y="310"/>
                  <a:pt x="1421" y="310"/>
                </a:cubicBezTo>
                <a:close/>
                <a:moveTo>
                  <a:pt x="190" y="283"/>
                </a:moveTo>
                <a:cubicBezTo>
                  <a:pt x="190" y="283"/>
                  <a:pt x="189" y="283"/>
                  <a:pt x="189" y="283"/>
                </a:cubicBezTo>
                <a:cubicBezTo>
                  <a:pt x="188" y="282"/>
                  <a:pt x="188" y="281"/>
                  <a:pt x="189" y="280"/>
                </a:cubicBezTo>
                <a:cubicBezTo>
                  <a:pt x="193" y="275"/>
                  <a:pt x="197" y="270"/>
                  <a:pt x="201" y="266"/>
                </a:cubicBezTo>
                <a:cubicBezTo>
                  <a:pt x="202" y="265"/>
                  <a:pt x="203" y="265"/>
                  <a:pt x="204" y="265"/>
                </a:cubicBezTo>
                <a:cubicBezTo>
                  <a:pt x="205" y="266"/>
                  <a:pt x="205" y="267"/>
                  <a:pt x="204" y="268"/>
                </a:cubicBezTo>
                <a:cubicBezTo>
                  <a:pt x="200" y="273"/>
                  <a:pt x="196" y="278"/>
                  <a:pt x="191" y="283"/>
                </a:cubicBezTo>
                <a:cubicBezTo>
                  <a:pt x="191" y="283"/>
                  <a:pt x="191" y="283"/>
                  <a:pt x="190" y="283"/>
                </a:cubicBezTo>
                <a:close/>
                <a:moveTo>
                  <a:pt x="1396" y="280"/>
                </a:moveTo>
                <a:cubicBezTo>
                  <a:pt x="1396" y="280"/>
                  <a:pt x="1395" y="280"/>
                  <a:pt x="1395" y="280"/>
                </a:cubicBezTo>
                <a:cubicBezTo>
                  <a:pt x="1391" y="275"/>
                  <a:pt x="1386" y="270"/>
                  <a:pt x="1382" y="265"/>
                </a:cubicBezTo>
                <a:cubicBezTo>
                  <a:pt x="1381" y="264"/>
                  <a:pt x="1381" y="263"/>
                  <a:pt x="1382" y="263"/>
                </a:cubicBezTo>
                <a:cubicBezTo>
                  <a:pt x="1383" y="262"/>
                  <a:pt x="1384" y="262"/>
                  <a:pt x="1385" y="263"/>
                </a:cubicBezTo>
                <a:cubicBezTo>
                  <a:pt x="1389" y="268"/>
                  <a:pt x="1393" y="272"/>
                  <a:pt x="1397" y="277"/>
                </a:cubicBezTo>
                <a:cubicBezTo>
                  <a:pt x="1398" y="278"/>
                  <a:pt x="1398" y="279"/>
                  <a:pt x="1397" y="280"/>
                </a:cubicBezTo>
                <a:cubicBezTo>
                  <a:pt x="1397" y="280"/>
                  <a:pt x="1397" y="280"/>
                  <a:pt x="1396" y="280"/>
                </a:cubicBezTo>
                <a:close/>
                <a:moveTo>
                  <a:pt x="216" y="254"/>
                </a:moveTo>
                <a:cubicBezTo>
                  <a:pt x="215" y="254"/>
                  <a:pt x="215" y="254"/>
                  <a:pt x="215" y="254"/>
                </a:cubicBezTo>
                <a:cubicBezTo>
                  <a:pt x="214" y="253"/>
                  <a:pt x="214" y="252"/>
                  <a:pt x="214" y="251"/>
                </a:cubicBezTo>
                <a:cubicBezTo>
                  <a:pt x="219" y="247"/>
                  <a:pt x="223" y="242"/>
                  <a:pt x="228" y="237"/>
                </a:cubicBezTo>
                <a:cubicBezTo>
                  <a:pt x="229" y="237"/>
                  <a:pt x="230" y="237"/>
                  <a:pt x="230" y="237"/>
                </a:cubicBezTo>
                <a:cubicBezTo>
                  <a:pt x="231" y="238"/>
                  <a:pt x="231" y="239"/>
                  <a:pt x="230" y="240"/>
                </a:cubicBezTo>
                <a:cubicBezTo>
                  <a:pt x="226" y="244"/>
                  <a:pt x="221" y="249"/>
                  <a:pt x="217" y="254"/>
                </a:cubicBezTo>
                <a:cubicBezTo>
                  <a:pt x="217" y="254"/>
                  <a:pt x="216" y="254"/>
                  <a:pt x="216" y="254"/>
                </a:cubicBezTo>
                <a:close/>
                <a:moveTo>
                  <a:pt x="1370" y="252"/>
                </a:moveTo>
                <a:cubicBezTo>
                  <a:pt x="1370" y="252"/>
                  <a:pt x="1369" y="251"/>
                  <a:pt x="1369" y="251"/>
                </a:cubicBezTo>
                <a:cubicBezTo>
                  <a:pt x="1365" y="246"/>
                  <a:pt x="1360" y="242"/>
                  <a:pt x="1356" y="237"/>
                </a:cubicBezTo>
                <a:cubicBezTo>
                  <a:pt x="1355" y="236"/>
                  <a:pt x="1355" y="235"/>
                  <a:pt x="1356" y="235"/>
                </a:cubicBezTo>
                <a:cubicBezTo>
                  <a:pt x="1356" y="234"/>
                  <a:pt x="1357" y="234"/>
                  <a:pt x="1358" y="235"/>
                </a:cubicBezTo>
                <a:cubicBezTo>
                  <a:pt x="1363" y="239"/>
                  <a:pt x="1367" y="244"/>
                  <a:pt x="1372" y="249"/>
                </a:cubicBezTo>
                <a:cubicBezTo>
                  <a:pt x="1372" y="249"/>
                  <a:pt x="1372" y="250"/>
                  <a:pt x="1372" y="251"/>
                </a:cubicBezTo>
                <a:cubicBezTo>
                  <a:pt x="1371" y="251"/>
                  <a:pt x="1371" y="252"/>
                  <a:pt x="1370" y="252"/>
                </a:cubicBezTo>
                <a:close/>
                <a:moveTo>
                  <a:pt x="243" y="227"/>
                </a:moveTo>
                <a:cubicBezTo>
                  <a:pt x="242" y="227"/>
                  <a:pt x="242" y="227"/>
                  <a:pt x="242" y="226"/>
                </a:cubicBezTo>
                <a:cubicBezTo>
                  <a:pt x="241" y="226"/>
                  <a:pt x="241" y="224"/>
                  <a:pt x="242" y="224"/>
                </a:cubicBezTo>
                <a:cubicBezTo>
                  <a:pt x="246" y="219"/>
                  <a:pt x="251" y="215"/>
                  <a:pt x="256" y="211"/>
                </a:cubicBezTo>
                <a:cubicBezTo>
                  <a:pt x="256" y="210"/>
                  <a:pt x="258" y="210"/>
                  <a:pt x="258" y="211"/>
                </a:cubicBezTo>
                <a:cubicBezTo>
                  <a:pt x="259" y="211"/>
                  <a:pt x="259" y="212"/>
                  <a:pt x="258" y="213"/>
                </a:cubicBezTo>
                <a:cubicBezTo>
                  <a:pt x="253" y="217"/>
                  <a:pt x="249" y="222"/>
                  <a:pt x="244" y="226"/>
                </a:cubicBezTo>
                <a:cubicBezTo>
                  <a:pt x="244" y="227"/>
                  <a:pt x="243" y="227"/>
                  <a:pt x="243" y="227"/>
                </a:cubicBezTo>
                <a:close/>
                <a:moveTo>
                  <a:pt x="1343" y="224"/>
                </a:moveTo>
                <a:cubicBezTo>
                  <a:pt x="1343" y="224"/>
                  <a:pt x="1342" y="224"/>
                  <a:pt x="1342" y="224"/>
                </a:cubicBezTo>
                <a:cubicBezTo>
                  <a:pt x="1337" y="219"/>
                  <a:pt x="1333" y="215"/>
                  <a:pt x="1328" y="211"/>
                </a:cubicBezTo>
                <a:cubicBezTo>
                  <a:pt x="1327" y="210"/>
                  <a:pt x="1327" y="209"/>
                  <a:pt x="1328" y="208"/>
                </a:cubicBezTo>
                <a:cubicBezTo>
                  <a:pt x="1328" y="207"/>
                  <a:pt x="1329" y="207"/>
                  <a:pt x="1330" y="208"/>
                </a:cubicBezTo>
                <a:cubicBezTo>
                  <a:pt x="1335" y="212"/>
                  <a:pt x="1340" y="217"/>
                  <a:pt x="1344" y="221"/>
                </a:cubicBezTo>
                <a:cubicBezTo>
                  <a:pt x="1345" y="222"/>
                  <a:pt x="1345" y="223"/>
                  <a:pt x="1344" y="224"/>
                </a:cubicBezTo>
                <a:cubicBezTo>
                  <a:pt x="1344" y="224"/>
                  <a:pt x="1344" y="224"/>
                  <a:pt x="1343" y="224"/>
                </a:cubicBezTo>
                <a:close/>
                <a:moveTo>
                  <a:pt x="271" y="201"/>
                </a:moveTo>
                <a:cubicBezTo>
                  <a:pt x="271" y="201"/>
                  <a:pt x="270" y="200"/>
                  <a:pt x="270" y="200"/>
                </a:cubicBezTo>
                <a:cubicBezTo>
                  <a:pt x="269" y="199"/>
                  <a:pt x="269" y="198"/>
                  <a:pt x="270" y="198"/>
                </a:cubicBezTo>
                <a:cubicBezTo>
                  <a:pt x="275" y="193"/>
                  <a:pt x="280" y="189"/>
                  <a:pt x="285" y="185"/>
                </a:cubicBezTo>
                <a:cubicBezTo>
                  <a:pt x="285" y="184"/>
                  <a:pt x="287" y="184"/>
                  <a:pt x="287" y="185"/>
                </a:cubicBezTo>
                <a:cubicBezTo>
                  <a:pt x="288" y="186"/>
                  <a:pt x="288" y="187"/>
                  <a:pt x="287" y="188"/>
                </a:cubicBezTo>
                <a:cubicBezTo>
                  <a:pt x="282" y="192"/>
                  <a:pt x="277" y="196"/>
                  <a:pt x="272" y="200"/>
                </a:cubicBezTo>
                <a:cubicBezTo>
                  <a:pt x="272" y="201"/>
                  <a:pt x="272" y="201"/>
                  <a:pt x="271" y="201"/>
                </a:cubicBezTo>
                <a:close/>
                <a:moveTo>
                  <a:pt x="1315" y="198"/>
                </a:moveTo>
                <a:cubicBezTo>
                  <a:pt x="1314" y="198"/>
                  <a:pt x="1314" y="198"/>
                  <a:pt x="1313" y="198"/>
                </a:cubicBezTo>
                <a:cubicBezTo>
                  <a:pt x="1309" y="193"/>
                  <a:pt x="1304" y="189"/>
                  <a:pt x="1299" y="185"/>
                </a:cubicBezTo>
                <a:cubicBezTo>
                  <a:pt x="1298" y="185"/>
                  <a:pt x="1298" y="183"/>
                  <a:pt x="1298" y="183"/>
                </a:cubicBezTo>
                <a:cubicBezTo>
                  <a:pt x="1299" y="182"/>
                  <a:pt x="1300" y="182"/>
                  <a:pt x="1301" y="183"/>
                </a:cubicBezTo>
                <a:cubicBezTo>
                  <a:pt x="1306" y="187"/>
                  <a:pt x="1311" y="191"/>
                  <a:pt x="1316" y="195"/>
                </a:cubicBezTo>
                <a:cubicBezTo>
                  <a:pt x="1316" y="196"/>
                  <a:pt x="1317" y="197"/>
                  <a:pt x="1316" y="198"/>
                </a:cubicBezTo>
                <a:cubicBezTo>
                  <a:pt x="1316" y="198"/>
                  <a:pt x="1315" y="198"/>
                  <a:pt x="1315" y="198"/>
                </a:cubicBezTo>
                <a:close/>
                <a:moveTo>
                  <a:pt x="301" y="176"/>
                </a:moveTo>
                <a:cubicBezTo>
                  <a:pt x="300" y="176"/>
                  <a:pt x="300" y="176"/>
                  <a:pt x="299" y="175"/>
                </a:cubicBezTo>
                <a:cubicBezTo>
                  <a:pt x="299" y="175"/>
                  <a:pt x="299" y="173"/>
                  <a:pt x="300" y="173"/>
                </a:cubicBezTo>
                <a:cubicBezTo>
                  <a:pt x="305" y="169"/>
                  <a:pt x="310" y="165"/>
                  <a:pt x="315" y="161"/>
                </a:cubicBezTo>
                <a:cubicBezTo>
                  <a:pt x="316" y="160"/>
                  <a:pt x="317" y="160"/>
                  <a:pt x="317" y="161"/>
                </a:cubicBezTo>
                <a:cubicBezTo>
                  <a:pt x="318" y="162"/>
                  <a:pt x="318" y="163"/>
                  <a:pt x="317" y="164"/>
                </a:cubicBezTo>
                <a:cubicBezTo>
                  <a:pt x="312" y="168"/>
                  <a:pt x="307" y="172"/>
                  <a:pt x="302" y="176"/>
                </a:cubicBezTo>
                <a:cubicBezTo>
                  <a:pt x="302" y="176"/>
                  <a:pt x="301" y="176"/>
                  <a:pt x="301" y="176"/>
                </a:cubicBezTo>
                <a:close/>
                <a:moveTo>
                  <a:pt x="1285" y="174"/>
                </a:moveTo>
                <a:cubicBezTo>
                  <a:pt x="1284" y="174"/>
                  <a:pt x="1284" y="173"/>
                  <a:pt x="1284" y="173"/>
                </a:cubicBezTo>
                <a:cubicBezTo>
                  <a:pt x="1279" y="169"/>
                  <a:pt x="1274" y="165"/>
                  <a:pt x="1268" y="161"/>
                </a:cubicBezTo>
                <a:cubicBezTo>
                  <a:pt x="1268" y="161"/>
                  <a:pt x="1268" y="160"/>
                  <a:pt x="1268" y="159"/>
                </a:cubicBezTo>
                <a:cubicBezTo>
                  <a:pt x="1269" y="158"/>
                  <a:pt x="1270" y="158"/>
                  <a:pt x="1271" y="159"/>
                </a:cubicBezTo>
                <a:cubicBezTo>
                  <a:pt x="1276" y="162"/>
                  <a:pt x="1281" y="166"/>
                  <a:pt x="1286" y="170"/>
                </a:cubicBezTo>
                <a:cubicBezTo>
                  <a:pt x="1287" y="171"/>
                  <a:pt x="1287" y="172"/>
                  <a:pt x="1286" y="173"/>
                </a:cubicBezTo>
                <a:cubicBezTo>
                  <a:pt x="1286" y="173"/>
                  <a:pt x="1285" y="174"/>
                  <a:pt x="1285" y="174"/>
                </a:cubicBezTo>
                <a:close/>
                <a:moveTo>
                  <a:pt x="332" y="153"/>
                </a:moveTo>
                <a:cubicBezTo>
                  <a:pt x="331" y="153"/>
                  <a:pt x="330" y="152"/>
                  <a:pt x="330" y="152"/>
                </a:cubicBezTo>
                <a:cubicBezTo>
                  <a:pt x="330" y="151"/>
                  <a:pt x="330" y="150"/>
                  <a:pt x="330" y="149"/>
                </a:cubicBezTo>
                <a:cubicBezTo>
                  <a:pt x="336" y="146"/>
                  <a:pt x="341" y="142"/>
                  <a:pt x="346" y="138"/>
                </a:cubicBezTo>
                <a:cubicBezTo>
                  <a:pt x="347" y="138"/>
                  <a:pt x="348" y="138"/>
                  <a:pt x="349" y="139"/>
                </a:cubicBezTo>
                <a:cubicBezTo>
                  <a:pt x="349" y="140"/>
                  <a:pt x="349" y="141"/>
                  <a:pt x="348" y="141"/>
                </a:cubicBezTo>
                <a:cubicBezTo>
                  <a:pt x="343" y="145"/>
                  <a:pt x="338" y="149"/>
                  <a:pt x="333" y="152"/>
                </a:cubicBezTo>
                <a:cubicBezTo>
                  <a:pt x="332" y="153"/>
                  <a:pt x="332" y="153"/>
                  <a:pt x="332" y="153"/>
                </a:cubicBezTo>
                <a:close/>
                <a:moveTo>
                  <a:pt x="1254" y="150"/>
                </a:moveTo>
                <a:cubicBezTo>
                  <a:pt x="1254" y="150"/>
                  <a:pt x="1253" y="150"/>
                  <a:pt x="1253" y="150"/>
                </a:cubicBezTo>
                <a:cubicBezTo>
                  <a:pt x="1248" y="146"/>
                  <a:pt x="1242" y="143"/>
                  <a:pt x="1237" y="139"/>
                </a:cubicBezTo>
                <a:cubicBezTo>
                  <a:pt x="1236" y="138"/>
                  <a:pt x="1236" y="137"/>
                  <a:pt x="1237" y="137"/>
                </a:cubicBezTo>
                <a:cubicBezTo>
                  <a:pt x="1237" y="136"/>
                  <a:pt x="1238" y="136"/>
                  <a:pt x="1239" y="136"/>
                </a:cubicBezTo>
                <a:cubicBezTo>
                  <a:pt x="1244" y="140"/>
                  <a:pt x="1250" y="143"/>
                  <a:pt x="1255" y="147"/>
                </a:cubicBezTo>
                <a:cubicBezTo>
                  <a:pt x="1256" y="148"/>
                  <a:pt x="1256" y="149"/>
                  <a:pt x="1255" y="150"/>
                </a:cubicBezTo>
                <a:cubicBezTo>
                  <a:pt x="1255" y="150"/>
                  <a:pt x="1254" y="150"/>
                  <a:pt x="1254" y="150"/>
                </a:cubicBezTo>
                <a:close/>
                <a:moveTo>
                  <a:pt x="363" y="131"/>
                </a:moveTo>
                <a:cubicBezTo>
                  <a:pt x="363" y="131"/>
                  <a:pt x="362" y="131"/>
                  <a:pt x="362" y="130"/>
                </a:cubicBezTo>
                <a:cubicBezTo>
                  <a:pt x="361" y="129"/>
                  <a:pt x="362" y="128"/>
                  <a:pt x="362" y="128"/>
                </a:cubicBezTo>
                <a:cubicBezTo>
                  <a:pt x="368" y="124"/>
                  <a:pt x="373" y="121"/>
                  <a:pt x="379" y="117"/>
                </a:cubicBezTo>
                <a:cubicBezTo>
                  <a:pt x="380" y="117"/>
                  <a:pt x="381" y="117"/>
                  <a:pt x="381" y="118"/>
                </a:cubicBezTo>
                <a:cubicBezTo>
                  <a:pt x="382" y="119"/>
                  <a:pt x="381" y="120"/>
                  <a:pt x="381" y="120"/>
                </a:cubicBezTo>
                <a:cubicBezTo>
                  <a:pt x="375" y="124"/>
                  <a:pt x="370" y="127"/>
                  <a:pt x="364" y="131"/>
                </a:cubicBezTo>
                <a:cubicBezTo>
                  <a:pt x="364" y="131"/>
                  <a:pt x="364" y="131"/>
                  <a:pt x="363" y="131"/>
                </a:cubicBezTo>
                <a:close/>
                <a:moveTo>
                  <a:pt x="1222" y="129"/>
                </a:moveTo>
                <a:cubicBezTo>
                  <a:pt x="1222" y="129"/>
                  <a:pt x="1221" y="129"/>
                  <a:pt x="1221" y="128"/>
                </a:cubicBezTo>
                <a:cubicBezTo>
                  <a:pt x="1216" y="125"/>
                  <a:pt x="1210" y="122"/>
                  <a:pt x="1205" y="118"/>
                </a:cubicBezTo>
                <a:cubicBezTo>
                  <a:pt x="1204" y="118"/>
                  <a:pt x="1203" y="117"/>
                  <a:pt x="1204" y="116"/>
                </a:cubicBezTo>
                <a:cubicBezTo>
                  <a:pt x="1204" y="115"/>
                  <a:pt x="1206" y="115"/>
                  <a:pt x="1206" y="115"/>
                </a:cubicBezTo>
                <a:cubicBezTo>
                  <a:pt x="1212" y="119"/>
                  <a:pt x="1217" y="122"/>
                  <a:pt x="1223" y="125"/>
                </a:cubicBezTo>
                <a:cubicBezTo>
                  <a:pt x="1224" y="126"/>
                  <a:pt x="1224" y="127"/>
                  <a:pt x="1223" y="128"/>
                </a:cubicBezTo>
                <a:cubicBezTo>
                  <a:pt x="1223" y="128"/>
                  <a:pt x="1222" y="129"/>
                  <a:pt x="1222" y="129"/>
                </a:cubicBezTo>
                <a:close/>
                <a:moveTo>
                  <a:pt x="396" y="111"/>
                </a:moveTo>
                <a:cubicBezTo>
                  <a:pt x="396" y="111"/>
                  <a:pt x="395" y="110"/>
                  <a:pt x="395" y="110"/>
                </a:cubicBezTo>
                <a:cubicBezTo>
                  <a:pt x="394" y="109"/>
                  <a:pt x="394" y="108"/>
                  <a:pt x="395" y="107"/>
                </a:cubicBezTo>
                <a:cubicBezTo>
                  <a:pt x="401" y="104"/>
                  <a:pt x="406" y="101"/>
                  <a:pt x="412" y="98"/>
                </a:cubicBezTo>
                <a:cubicBezTo>
                  <a:pt x="413" y="97"/>
                  <a:pt x="414" y="98"/>
                  <a:pt x="414" y="99"/>
                </a:cubicBezTo>
                <a:cubicBezTo>
                  <a:pt x="415" y="99"/>
                  <a:pt x="415" y="101"/>
                  <a:pt x="414" y="101"/>
                </a:cubicBezTo>
                <a:cubicBezTo>
                  <a:pt x="408" y="104"/>
                  <a:pt x="403" y="107"/>
                  <a:pt x="397" y="110"/>
                </a:cubicBezTo>
                <a:cubicBezTo>
                  <a:pt x="397" y="111"/>
                  <a:pt x="396" y="111"/>
                  <a:pt x="396" y="111"/>
                </a:cubicBezTo>
                <a:close/>
                <a:moveTo>
                  <a:pt x="1189" y="109"/>
                </a:moveTo>
                <a:cubicBezTo>
                  <a:pt x="1189" y="109"/>
                  <a:pt x="1188" y="109"/>
                  <a:pt x="1188" y="108"/>
                </a:cubicBezTo>
                <a:cubicBezTo>
                  <a:pt x="1182" y="105"/>
                  <a:pt x="1177" y="102"/>
                  <a:pt x="1171" y="99"/>
                </a:cubicBezTo>
                <a:cubicBezTo>
                  <a:pt x="1170" y="99"/>
                  <a:pt x="1170" y="97"/>
                  <a:pt x="1170" y="97"/>
                </a:cubicBezTo>
                <a:cubicBezTo>
                  <a:pt x="1171" y="96"/>
                  <a:pt x="1172" y="95"/>
                  <a:pt x="1173" y="96"/>
                </a:cubicBezTo>
                <a:cubicBezTo>
                  <a:pt x="1179" y="99"/>
                  <a:pt x="1184" y="102"/>
                  <a:pt x="1190" y="105"/>
                </a:cubicBezTo>
                <a:cubicBezTo>
                  <a:pt x="1191" y="106"/>
                  <a:pt x="1191" y="107"/>
                  <a:pt x="1190" y="108"/>
                </a:cubicBezTo>
                <a:cubicBezTo>
                  <a:pt x="1190" y="108"/>
                  <a:pt x="1189" y="109"/>
                  <a:pt x="1189" y="109"/>
                </a:cubicBezTo>
                <a:close/>
                <a:moveTo>
                  <a:pt x="430" y="92"/>
                </a:moveTo>
                <a:cubicBezTo>
                  <a:pt x="429" y="92"/>
                  <a:pt x="429" y="92"/>
                  <a:pt x="428" y="91"/>
                </a:cubicBezTo>
                <a:cubicBezTo>
                  <a:pt x="428" y="90"/>
                  <a:pt x="428" y="89"/>
                  <a:pt x="429" y="89"/>
                </a:cubicBezTo>
                <a:cubicBezTo>
                  <a:pt x="435" y="86"/>
                  <a:pt x="441" y="83"/>
                  <a:pt x="446" y="80"/>
                </a:cubicBezTo>
                <a:cubicBezTo>
                  <a:pt x="447" y="80"/>
                  <a:pt x="448" y="80"/>
                  <a:pt x="449" y="81"/>
                </a:cubicBezTo>
                <a:cubicBezTo>
                  <a:pt x="449" y="82"/>
                  <a:pt x="449" y="83"/>
                  <a:pt x="448" y="83"/>
                </a:cubicBezTo>
                <a:cubicBezTo>
                  <a:pt x="442" y="86"/>
                  <a:pt x="436" y="89"/>
                  <a:pt x="431" y="92"/>
                </a:cubicBezTo>
                <a:cubicBezTo>
                  <a:pt x="430" y="92"/>
                  <a:pt x="430" y="92"/>
                  <a:pt x="430" y="92"/>
                </a:cubicBezTo>
                <a:close/>
                <a:moveTo>
                  <a:pt x="1155" y="90"/>
                </a:moveTo>
                <a:cubicBezTo>
                  <a:pt x="1155" y="90"/>
                  <a:pt x="1154" y="90"/>
                  <a:pt x="1154" y="90"/>
                </a:cubicBezTo>
                <a:cubicBezTo>
                  <a:pt x="1148" y="87"/>
                  <a:pt x="1143" y="84"/>
                  <a:pt x="1137" y="81"/>
                </a:cubicBezTo>
                <a:cubicBezTo>
                  <a:pt x="1136" y="81"/>
                  <a:pt x="1136" y="80"/>
                  <a:pt x="1136" y="79"/>
                </a:cubicBezTo>
                <a:cubicBezTo>
                  <a:pt x="1136" y="78"/>
                  <a:pt x="1137" y="78"/>
                  <a:pt x="1138" y="78"/>
                </a:cubicBezTo>
                <a:cubicBezTo>
                  <a:pt x="1144" y="81"/>
                  <a:pt x="1150" y="84"/>
                  <a:pt x="1156" y="87"/>
                </a:cubicBezTo>
                <a:cubicBezTo>
                  <a:pt x="1157" y="87"/>
                  <a:pt x="1157" y="88"/>
                  <a:pt x="1156" y="89"/>
                </a:cubicBezTo>
                <a:cubicBezTo>
                  <a:pt x="1156" y="90"/>
                  <a:pt x="1156" y="90"/>
                  <a:pt x="1155" y="90"/>
                </a:cubicBezTo>
                <a:close/>
                <a:moveTo>
                  <a:pt x="465" y="75"/>
                </a:moveTo>
                <a:cubicBezTo>
                  <a:pt x="464" y="75"/>
                  <a:pt x="463" y="75"/>
                  <a:pt x="463" y="74"/>
                </a:cubicBezTo>
                <a:cubicBezTo>
                  <a:pt x="462" y="73"/>
                  <a:pt x="463" y="72"/>
                  <a:pt x="464" y="72"/>
                </a:cubicBezTo>
                <a:cubicBezTo>
                  <a:pt x="470" y="69"/>
                  <a:pt x="475" y="67"/>
                  <a:pt x="481" y="64"/>
                </a:cubicBezTo>
                <a:cubicBezTo>
                  <a:pt x="482" y="64"/>
                  <a:pt x="483" y="64"/>
                  <a:pt x="484" y="65"/>
                </a:cubicBezTo>
                <a:cubicBezTo>
                  <a:pt x="484" y="66"/>
                  <a:pt x="484" y="67"/>
                  <a:pt x="483" y="67"/>
                </a:cubicBezTo>
                <a:cubicBezTo>
                  <a:pt x="477" y="70"/>
                  <a:pt x="471" y="72"/>
                  <a:pt x="465" y="75"/>
                </a:cubicBezTo>
                <a:cubicBezTo>
                  <a:pt x="465" y="75"/>
                  <a:pt x="465" y="75"/>
                  <a:pt x="465" y="75"/>
                </a:cubicBezTo>
                <a:close/>
                <a:moveTo>
                  <a:pt x="1120" y="73"/>
                </a:moveTo>
                <a:cubicBezTo>
                  <a:pt x="1120" y="73"/>
                  <a:pt x="1120" y="73"/>
                  <a:pt x="1119" y="73"/>
                </a:cubicBezTo>
                <a:cubicBezTo>
                  <a:pt x="1113" y="71"/>
                  <a:pt x="1108" y="68"/>
                  <a:pt x="1102" y="66"/>
                </a:cubicBezTo>
                <a:cubicBezTo>
                  <a:pt x="1101" y="65"/>
                  <a:pt x="1100" y="64"/>
                  <a:pt x="1101" y="63"/>
                </a:cubicBezTo>
                <a:cubicBezTo>
                  <a:pt x="1101" y="62"/>
                  <a:pt x="1102" y="62"/>
                  <a:pt x="1103" y="62"/>
                </a:cubicBezTo>
                <a:cubicBezTo>
                  <a:pt x="1109" y="65"/>
                  <a:pt x="1115" y="67"/>
                  <a:pt x="1121" y="70"/>
                </a:cubicBezTo>
                <a:cubicBezTo>
                  <a:pt x="1122" y="70"/>
                  <a:pt x="1122" y="71"/>
                  <a:pt x="1122" y="72"/>
                </a:cubicBezTo>
                <a:cubicBezTo>
                  <a:pt x="1121" y="73"/>
                  <a:pt x="1121" y="73"/>
                  <a:pt x="1120" y="73"/>
                </a:cubicBezTo>
                <a:close/>
                <a:moveTo>
                  <a:pt x="500" y="60"/>
                </a:moveTo>
                <a:cubicBezTo>
                  <a:pt x="499" y="60"/>
                  <a:pt x="498" y="60"/>
                  <a:pt x="498" y="59"/>
                </a:cubicBezTo>
                <a:cubicBezTo>
                  <a:pt x="498" y="58"/>
                  <a:pt x="498" y="57"/>
                  <a:pt x="499" y="57"/>
                </a:cubicBezTo>
                <a:cubicBezTo>
                  <a:pt x="505" y="54"/>
                  <a:pt x="511" y="52"/>
                  <a:pt x="517" y="50"/>
                </a:cubicBezTo>
                <a:cubicBezTo>
                  <a:pt x="518" y="49"/>
                  <a:pt x="519" y="50"/>
                  <a:pt x="520" y="51"/>
                </a:cubicBezTo>
                <a:cubicBezTo>
                  <a:pt x="520" y="52"/>
                  <a:pt x="519" y="53"/>
                  <a:pt x="518" y="53"/>
                </a:cubicBezTo>
                <a:cubicBezTo>
                  <a:pt x="512" y="55"/>
                  <a:pt x="506" y="58"/>
                  <a:pt x="501" y="60"/>
                </a:cubicBezTo>
                <a:cubicBezTo>
                  <a:pt x="500" y="60"/>
                  <a:pt x="500" y="60"/>
                  <a:pt x="500" y="60"/>
                </a:cubicBezTo>
                <a:close/>
                <a:moveTo>
                  <a:pt x="1084" y="58"/>
                </a:moveTo>
                <a:cubicBezTo>
                  <a:pt x="1084" y="58"/>
                  <a:pt x="1084" y="58"/>
                  <a:pt x="1084" y="58"/>
                </a:cubicBezTo>
                <a:cubicBezTo>
                  <a:pt x="1078" y="56"/>
                  <a:pt x="1072" y="54"/>
                  <a:pt x="1066" y="51"/>
                </a:cubicBezTo>
                <a:cubicBezTo>
                  <a:pt x="1065" y="51"/>
                  <a:pt x="1064" y="50"/>
                  <a:pt x="1065" y="49"/>
                </a:cubicBezTo>
                <a:cubicBezTo>
                  <a:pt x="1065" y="48"/>
                  <a:pt x="1066" y="48"/>
                  <a:pt x="1067" y="48"/>
                </a:cubicBezTo>
                <a:cubicBezTo>
                  <a:pt x="1073" y="50"/>
                  <a:pt x="1079" y="53"/>
                  <a:pt x="1085" y="55"/>
                </a:cubicBezTo>
                <a:cubicBezTo>
                  <a:pt x="1086" y="55"/>
                  <a:pt x="1086" y="56"/>
                  <a:pt x="1086" y="57"/>
                </a:cubicBezTo>
                <a:cubicBezTo>
                  <a:pt x="1086" y="58"/>
                  <a:pt x="1085" y="58"/>
                  <a:pt x="1084" y="58"/>
                </a:cubicBezTo>
                <a:close/>
                <a:moveTo>
                  <a:pt x="536" y="47"/>
                </a:moveTo>
                <a:cubicBezTo>
                  <a:pt x="535" y="47"/>
                  <a:pt x="535" y="46"/>
                  <a:pt x="534" y="45"/>
                </a:cubicBezTo>
                <a:cubicBezTo>
                  <a:pt x="534" y="45"/>
                  <a:pt x="535" y="44"/>
                  <a:pt x="535" y="43"/>
                </a:cubicBezTo>
                <a:cubicBezTo>
                  <a:pt x="542" y="41"/>
                  <a:pt x="548" y="39"/>
                  <a:pt x="554" y="37"/>
                </a:cubicBezTo>
                <a:cubicBezTo>
                  <a:pt x="555" y="37"/>
                  <a:pt x="556" y="37"/>
                  <a:pt x="556" y="38"/>
                </a:cubicBezTo>
                <a:cubicBezTo>
                  <a:pt x="556" y="39"/>
                  <a:pt x="556" y="40"/>
                  <a:pt x="555" y="41"/>
                </a:cubicBezTo>
                <a:cubicBezTo>
                  <a:pt x="549" y="42"/>
                  <a:pt x="543" y="45"/>
                  <a:pt x="537" y="47"/>
                </a:cubicBezTo>
                <a:cubicBezTo>
                  <a:pt x="536" y="47"/>
                  <a:pt x="536" y="47"/>
                  <a:pt x="536" y="47"/>
                </a:cubicBezTo>
                <a:close/>
                <a:moveTo>
                  <a:pt x="1048" y="45"/>
                </a:moveTo>
                <a:cubicBezTo>
                  <a:pt x="1048" y="45"/>
                  <a:pt x="1048" y="45"/>
                  <a:pt x="1047" y="45"/>
                </a:cubicBezTo>
                <a:cubicBezTo>
                  <a:pt x="1041" y="43"/>
                  <a:pt x="1035" y="41"/>
                  <a:pt x="1029" y="39"/>
                </a:cubicBezTo>
                <a:cubicBezTo>
                  <a:pt x="1028" y="39"/>
                  <a:pt x="1028" y="38"/>
                  <a:pt x="1028" y="37"/>
                </a:cubicBezTo>
                <a:cubicBezTo>
                  <a:pt x="1028" y="36"/>
                  <a:pt x="1029" y="35"/>
                  <a:pt x="1030" y="36"/>
                </a:cubicBezTo>
                <a:cubicBezTo>
                  <a:pt x="1036" y="38"/>
                  <a:pt x="1042" y="40"/>
                  <a:pt x="1049" y="42"/>
                </a:cubicBezTo>
                <a:cubicBezTo>
                  <a:pt x="1049" y="42"/>
                  <a:pt x="1050" y="43"/>
                  <a:pt x="1050" y="44"/>
                </a:cubicBezTo>
                <a:cubicBezTo>
                  <a:pt x="1049" y="45"/>
                  <a:pt x="1049" y="45"/>
                  <a:pt x="1048" y="45"/>
                </a:cubicBezTo>
                <a:close/>
                <a:moveTo>
                  <a:pt x="573" y="35"/>
                </a:moveTo>
                <a:cubicBezTo>
                  <a:pt x="572" y="35"/>
                  <a:pt x="571" y="35"/>
                  <a:pt x="571" y="34"/>
                </a:cubicBezTo>
                <a:cubicBezTo>
                  <a:pt x="571" y="33"/>
                  <a:pt x="571" y="32"/>
                  <a:pt x="572" y="32"/>
                </a:cubicBezTo>
                <a:cubicBezTo>
                  <a:pt x="579" y="30"/>
                  <a:pt x="585" y="28"/>
                  <a:pt x="591" y="26"/>
                </a:cubicBezTo>
                <a:cubicBezTo>
                  <a:pt x="592" y="26"/>
                  <a:pt x="593" y="27"/>
                  <a:pt x="593" y="28"/>
                </a:cubicBezTo>
                <a:cubicBezTo>
                  <a:pt x="593" y="29"/>
                  <a:pt x="593" y="30"/>
                  <a:pt x="592" y="30"/>
                </a:cubicBezTo>
                <a:cubicBezTo>
                  <a:pt x="586" y="31"/>
                  <a:pt x="579" y="33"/>
                  <a:pt x="573" y="35"/>
                </a:cubicBezTo>
                <a:cubicBezTo>
                  <a:pt x="573" y="35"/>
                  <a:pt x="573" y="35"/>
                  <a:pt x="573" y="35"/>
                </a:cubicBezTo>
                <a:close/>
                <a:moveTo>
                  <a:pt x="1011" y="34"/>
                </a:moveTo>
                <a:cubicBezTo>
                  <a:pt x="1011" y="34"/>
                  <a:pt x="1011" y="34"/>
                  <a:pt x="1011" y="34"/>
                </a:cubicBezTo>
                <a:cubicBezTo>
                  <a:pt x="1004" y="32"/>
                  <a:pt x="998" y="30"/>
                  <a:pt x="992" y="29"/>
                </a:cubicBezTo>
                <a:cubicBezTo>
                  <a:pt x="991" y="28"/>
                  <a:pt x="990" y="27"/>
                  <a:pt x="991" y="26"/>
                </a:cubicBezTo>
                <a:cubicBezTo>
                  <a:pt x="991" y="25"/>
                  <a:pt x="992" y="25"/>
                  <a:pt x="993" y="25"/>
                </a:cubicBezTo>
                <a:cubicBezTo>
                  <a:pt x="999" y="27"/>
                  <a:pt x="1005" y="28"/>
                  <a:pt x="1012" y="30"/>
                </a:cubicBezTo>
                <a:cubicBezTo>
                  <a:pt x="1012" y="30"/>
                  <a:pt x="1013" y="31"/>
                  <a:pt x="1013" y="32"/>
                </a:cubicBezTo>
                <a:cubicBezTo>
                  <a:pt x="1013" y="33"/>
                  <a:pt x="1012" y="34"/>
                  <a:pt x="1011" y="34"/>
                </a:cubicBezTo>
                <a:close/>
                <a:moveTo>
                  <a:pt x="610" y="25"/>
                </a:moveTo>
                <a:cubicBezTo>
                  <a:pt x="609" y="25"/>
                  <a:pt x="609" y="25"/>
                  <a:pt x="608" y="24"/>
                </a:cubicBezTo>
                <a:cubicBezTo>
                  <a:pt x="608" y="23"/>
                  <a:pt x="609" y="22"/>
                  <a:pt x="610" y="22"/>
                </a:cubicBezTo>
                <a:cubicBezTo>
                  <a:pt x="616" y="20"/>
                  <a:pt x="622" y="19"/>
                  <a:pt x="629" y="17"/>
                </a:cubicBezTo>
                <a:cubicBezTo>
                  <a:pt x="630" y="17"/>
                  <a:pt x="631" y="18"/>
                  <a:pt x="631" y="19"/>
                </a:cubicBezTo>
                <a:cubicBezTo>
                  <a:pt x="631" y="20"/>
                  <a:pt x="630" y="21"/>
                  <a:pt x="629" y="21"/>
                </a:cubicBezTo>
                <a:cubicBezTo>
                  <a:pt x="623" y="22"/>
                  <a:pt x="617" y="24"/>
                  <a:pt x="611" y="25"/>
                </a:cubicBezTo>
                <a:cubicBezTo>
                  <a:pt x="610" y="25"/>
                  <a:pt x="610" y="25"/>
                  <a:pt x="610" y="25"/>
                </a:cubicBezTo>
                <a:close/>
                <a:moveTo>
                  <a:pt x="974" y="24"/>
                </a:moveTo>
                <a:cubicBezTo>
                  <a:pt x="974" y="24"/>
                  <a:pt x="973" y="24"/>
                  <a:pt x="973" y="24"/>
                </a:cubicBezTo>
                <a:cubicBezTo>
                  <a:pt x="967" y="23"/>
                  <a:pt x="961" y="21"/>
                  <a:pt x="954" y="20"/>
                </a:cubicBezTo>
                <a:cubicBezTo>
                  <a:pt x="953" y="20"/>
                  <a:pt x="953" y="19"/>
                  <a:pt x="953" y="18"/>
                </a:cubicBezTo>
                <a:cubicBezTo>
                  <a:pt x="953" y="17"/>
                  <a:pt x="954" y="16"/>
                  <a:pt x="955" y="16"/>
                </a:cubicBezTo>
                <a:cubicBezTo>
                  <a:pt x="961" y="18"/>
                  <a:pt x="968" y="19"/>
                  <a:pt x="974" y="21"/>
                </a:cubicBezTo>
                <a:cubicBezTo>
                  <a:pt x="975" y="21"/>
                  <a:pt x="976" y="22"/>
                  <a:pt x="975" y="23"/>
                </a:cubicBezTo>
                <a:cubicBezTo>
                  <a:pt x="975" y="23"/>
                  <a:pt x="974" y="24"/>
                  <a:pt x="974" y="24"/>
                </a:cubicBezTo>
                <a:close/>
                <a:moveTo>
                  <a:pt x="648" y="17"/>
                </a:moveTo>
                <a:cubicBezTo>
                  <a:pt x="647" y="17"/>
                  <a:pt x="646" y="17"/>
                  <a:pt x="646" y="16"/>
                </a:cubicBezTo>
                <a:cubicBezTo>
                  <a:pt x="646" y="15"/>
                  <a:pt x="647" y="14"/>
                  <a:pt x="648" y="14"/>
                </a:cubicBezTo>
                <a:cubicBezTo>
                  <a:pt x="654" y="12"/>
                  <a:pt x="660" y="11"/>
                  <a:pt x="667" y="10"/>
                </a:cubicBezTo>
                <a:cubicBezTo>
                  <a:pt x="668" y="10"/>
                  <a:pt x="669" y="11"/>
                  <a:pt x="669" y="12"/>
                </a:cubicBezTo>
                <a:cubicBezTo>
                  <a:pt x="669" y="13"/>
                  <a:pt x="668" y="14"/>
                  <a:pt x="667" y="14"/>
                </a:cubicBezTo>
                <a:cubicBezTo>
                  <a:pt x="661" y="15"/>
                  <a:pt x="655" y="16"/>
                  <a:pt x="648" y="17"/>
                </a:cubicBezTo>
                <a:cubicBezTo>
                  <a:pt x="648" y="17"/>
                  <a:pt x="648" y="17"/>
                  <a:pt x="648" y="17"/>
                </a:cubicBezTo>
                <a:close/>
                <a:moveTo>
                  <a:pt x="936" y="16"/>
                </a:moveTo>
                <a:cubicBezTo>
                  <a:pt x="936" y="16"/>
                  <a:pt x="936" y="16"/>
                  <a:pt x="936" y="16"/>
                </a:cubicBezTo>
                <a:cubicBezTo>
                  <a:pt x="929" y="15"/>
                  <a:pt x="923" y="14"/>
                  <a:pt x="917" y="13"/>
                </a:cubicBezTo>
                <a:cubicBezTo>
                  <a:pt x="916" y="13"/>
                  <a:pt x="915" y="12"/>
                  <a:pt x="915" y="11"/>
                </a:cubicBezTo>
                <a:cubicBezTo>
                  <a:pt x="915" y="10"/>
                  <a:pt x="916" y="9"/>
                  <a:pt x="917" y="10"/>
                </a:cubicBezTo>
                <a:cubicBezTo>
                  <a:pt x="923" y="11"/>
                  <a:pt x="930" y="12"/>
                  <a:pt x="936" y="13"/>
                </a:cubicBezTo>
                <a:cubicBezTo>
                  <a:pt x="937" y="13"/>
                  <a:pt x="938" y="14"/>
                  <a:pt x="938" y="15"/>
                </a:cubicBezTo>
                <a:cubicBezTo>
                  <a:pt x="937" y="16"/>
                  <a:pt x="937" y="16"/>
                  <a:pt x="936" y="16"/>
                </a:cubicBezTo>
                <a:close/>
                <a:moveTo>
                  <a:pt x="686" y="11"/>
                </a:moveTo>
                <a:cubicBezTo>
                  <a:pt x="685" y="11"/>
                  <a:pt x="684" y="10"/>
                  <a:pt x="684" y="9"/>
                </a:cubicBezTo>
                <a:cubicBezTo>
                  <a:pt x="684" y="9"/>
                  <a:pt x="685" y="8"/>
                  <a:pt x="686" y="7"/>
                </a:cubicBezTo>
                <a:cubicBezTo>
                  <a:pt x="692" y="7"/>
                  <a:pt x="699" y="6"/>
                  <a:pt x="705" y="5"/>
                </a:cubicBezTo>
                <a:cubicBezTo>
                  <a:pt x="706" y="5"/>
                  <a:pt x="707" y="6"/>
                  <a:pt x="707" y="7"/>
                </a:cubicBezTo>
                <a:cubicBezTo>
                  <a:pt x="707" y="8"/>
                  <a:pt x="706" y="9"/>
                  <a:pt x="705" y="9"/>
                </a:cubicBezTo>
                <a:cubicBezTo>
                  <a:pt x="699" y="9"/>
                  <a:pt x="693" y="10"/>
                  <a:pt x="686" y="11"/>
                </a:cubicBezTo>
                <a:cubicBezTo>
                  <a:pt x="686" y="11"/>
                  <a:pt x="686" y="11"/>
                  <a:pt x="686" y="11"/>
                </a:cubicBezTo>
                <a:close/>
                <a:moveTo>
                  <a:pt x="898" y="10"/>
                </a:moveTo>
                <a:cubicBezTo>
                  <a:pt x="898" y="10"/>
                  <a:pt x="898" y="10"/>
                  <a:pt x="897" y="10"/>
                </a:cubicBezTo>
                <a:cubicBezTo>
                  <a:pt x="891" y="10"/>
                  <a:pt x="885" y="9"/>
                  <a:pt x="878" y="8"/>
                </a:cubicBezTo>
                <a:cubicBezTo>
                  <a:pt x="877" y="8"/>
                  <a:pt x="877" y="7"/>
                  <a:pt x="877" y="6"/>
                </a:cubicBezTo>
                <a:cubicBezTo>
                  <a:pt x="877" y="5"/>
                  <a:pt x="878" y="4"/>
                  <a:pt x="879" y="5"/>
                </a:cubicBezTo>
                <a:cubicBezTo>
                  <a:pt x="885" y="5"/>
                  <a:pt x="892" y="6"/>
                  <a:pt x="898" y="7"/>
                </a:cubicBezTo>
                <a:cubicBezTo>
                  <a:pt x="899" y="7"/>
                  <a:pt x="900" y="8"/>
                  <a:pt x="899" y="9"/>
                </a:cubicBezTo>
                <a:cubicBezTo>
                  <a:pt x="899" y="10"/>
                  <a:pt x="899" y="10"/>
                  <a:pt x="898" y="10"/>
                </a:cubicBezTo>
                <a:close/>
                <a:moveTo>
                  <a:pt x="724" y="7"/>
                </a:moveTo>
                <a:cubicBezTo>
                  <a:pt x="723" y="7"/>
                  <a:pt x="723" y="6"/>
                  <a:pt x="723" y="5"/>
                </a:cubicBezTo>
                <a:cubicBezTo>
                  <a:pt x="723" y="4"/>
                  <a:pt x="723" y="3"/>
                  <a:pt x="724" y="3"/>
                </a:cubicBezTo>
                <a:cubicBezTo>
                  <a:pt x="731" y="3"/>
                  <a:pt x="737" y="2"/>
                  <a:pt x="744" y="2"/>
                </a:cubicBezTo>
                <a:cubicBezTo>
                  <a:pt x="745" y="2"/>
                  <a:pt x="745" y="2"/>
                  <a:pt x="745" y="3"/>
                </a:cubicBezTo>
                <a:cubicBezTo>
                  <a:pt x="745" y="4"/>
                  <a:pt x="745" y="5"/>
                  <a:pt x="744" y="5"/>
                </a:cubicBezTo>
                <a:cubicBezTo>
                  <a:pt x="737" y="6"/>
                  <a:pt x="731" y="6"/>
                  <a:pt x="725" y="7"/>
                </a:cubicBezTo>
                <a:cubicBezTo>
                  <a:pt x="724" y="7"/>
                  <a:pt x="724" y="7"/>
                  <a:pt x="724" y="7"/>
                </a:cubicBezTo>
                <a:close/>
                <a:moveTo>
                  <a:pt x="859" y="6"/>
                </a:moveTo>
                <a:cubicBezTo>
                  <a:pt x="859" y="6"/>
                  <a:pt x="859" y="6"/>
                  <a:pt x="859" y="6"/>
                </a:cubicBezTo>
                <a:cubicBezTo>
                  <a:pt x="853" y="6"/>
                  <a:pt x="846" y="5"/>
                  <a:pt x="840" y="5"/>
                </a:cubicBezTo>
                <a:cubicBezTo>
                  <a:pt x="839" y="5"/>
                  <a:pt x="838" y="4"/>
                  <a:pt x="838" y="3"/>
                </a:cubicBezTo>
                <a:cubicBezTo>
                  <a:pt x="838" y="2"/>
                  <a:pt x="839" y="1"/>
                  <a:pt x="840" y="1"/>
                </a:cubicBezTo>
                <a:cubicBezTo>
                  <a:pt x="847" y="2"/>
                  <a:pt x="853" y="2"/>
                  <a:pt x="859" y="3"/>
                </a:cubicBezTo>
                <a:cubicBezTo>
                  <a:pt x="860" y="3"/>
                  <a:pt x="861" y="4"/>
                  <a:pt x="861" y="5"/>
                </a:cubicBezTo>
                <a:cubicBezTo>
                  <a:pt x="861" y="6"/>
                  <a:pt x="860" y="6"/>
                  <a:pt x="859" y="6"/>
                </a:cubicBezTo>
                <a:close/>
                <a:moveTo>
                  <a:pt x="763" y="4"/>
                </a:moveTo>
                <a:cubicBezTo>
                  <a:pt x="762" y="4"/>
                  <a:pt x="761" y="4"/>
                  <a:pt x="761" y="3"/>
                </a:cubicBezTo>
                <a:cubicBezTo>
                  <a:pt x="761" y="2"/>
                  <a:pt x="762" y="1"/>
                  <a:pt x="763" y="1"/>
                </a:cubicBezTo>
                <a:cubicBezTo>
                  <a:pt x="769" y="0"/>
                  <a:pt x="776" y="0"/>
                  <a:pt x="782" y="0"/>
                </a:cubicBezTo>
                <a:cubicBezTo>
                  <a:pt x="782" y="0"/>
                  <a:pt x="782" y="0"/>
                  <a:pt x="782" y="0"/>
                </a:cubicBezTo>
                <a:cubicBezTo>
                  <a:pt x="783" y="0"/>
                  <a:pt x="784" y="1"/>
                  <a:pt x="784" y="2"/>
                </a:cubicBezTo>
                <a:cubicBezTo>
                  <a:pt x="784" y="3"/>
                  <a:pt x="783" y="4"/>
                  <a:pt x="782" y="4"/>
                </a:cubicBezTo>
                <a:cubicBezTo>
                  <a:pt x="776" y="4"/>
                  <a:pt x="769" y="4"/>
                  <a:pt x="763" y="4"/>
                </a:cubicBezTo>
                <a:cubicBezTo>
                  <a:pt x="763" y="4"/>
                  <a:pt x="763" y="4"/>
                  <a:pt x="763" y="4"/>
                </a:cubicBezTo>
                <a:close/>
                <a:moveTo>
                  <a:pt x="821" y="4"/>
                </a:moveTo>
                <a:cubicBezTo>
                  <a:pt x="821" y="4"/>
                  <a:pt x="821" y="4"/>
                  <a:pt x="821" y="4"/>
                </a:cubicBezTo>
                <a:cubicBezTo>
                  <a:pt x="814" y="4"/>
                  <a:pt x="808" y="4"/>
                  <a:pt x="801" y="4"/>
                </a:cubicBezTo>
                <a:cubicBezTo>
                  <a:pt x="800" y="4"/>
                  <a:pt x="800" y="3"/>
                  <a:pt x="800" y="2"/>
                </a:cubicBezTo>
                <a:cubicBezTo>
                  <a:pt x="800" y="1"/>
                  <a:pt x="800" y="0"/>
                  <a:pt x="801" y="0"/>
                </a:cubicBezTo>
                <a:cubicBezTo>
                  <a:pt x="801" y="0"/>
                  <a:pt x="801" y="0"/>
                  <a:pt x="801" y="0"/>
                </a:cubicBezTo>
                <a:cubicBezTo>
                  <a:pt x="808" y="0"/>
                  <a:pt x="814" y="0"/>
                  <a:pt x="821" y="1"/>
                </a:cubicBezTo>
                <a:cubicBezTo>
                  <a:pt x="822" y="1"/>
                  <a:pt x="823" y="1"/>
                  <a:pt x="823" y="2"/>
                </a:cubicBezTo>
                <a:cubicBezTo>
                  <a:pt x="823" y="3"/>
                  <a:pt x="822" y="4"/>
                  <a:pt x="821" y="4"/>
                </a:cubicBezTo>
                <a:close/>
              </a:path>
            </a:pathLst>
          </a:custGeom>
          <a:solidFill>
            <a:srgbClr val="DBDC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a:p>
        </p:txBody>
      </p:sp>
      <p:sp>
        <p:nvSpPr>
          <p:cNvPr id="13" name="Freeform 336"/>
          <p:cNvSpPr>
            <a:spLocks noEditPoints="1"/>
          </p:cNvSpPr>
          <p:nvPr/>
        </p:nvSpPr>
        <p:spPr bwMode="auto">
          <a:xfrm>
            <a:off x="4235440" y="2860050"/>
            <a:ext cx="690782" cy="694348"/>
          </a:xfrm>
          <a:custGeom>
            <a:avLst/>
            <a:gdLst>
              <a:gd name="T0" fmla="*/ 74 w 123"/>
              <a:gd name="T1" fmla="*/ 20 h 123"/>
              <a:gd name="T2" fmla="*/ 99 w 123"/>
              <a:gd name="T3" fmla="*/ 16 h 123"/>
              <a:gd name="T4" fmla="*/ 107 w 123"/>
              <a:gd name="T5" fmla="*/ 24 h 123"/>
              <a:gd name="T6" fmla="*/ 103 w 123"/>
              <a:gd name="T7" fmla="*/ 47 h 123"/>
              <a:gd name="T8" fmla="*/ 120 w 123"/>
              <a:gd name="T9" fmla="*/ 60 h 123"/>
              <a:gd name="T10" fmla="*/ 104 w 123"/>
              <a:gd name="T11" fmla="*/ 73 h 123"/>
              <a:gd name="T12" fmla="*/ 107 w 123"/>
              <a:gd name="T13" fmla="*/ 99 h 123"/>
              <a:gd name="T14" fmla="*/ 99 w 123"/>
              <a:gd name="T15" fmla="*/ 107 h 123"/>
              <a:gd name="T16" fmla="*/ 74 w 123"/>
              <a:gd name="T17" fmla="*/ 104 h 123"/>
              <a:gd name="T18" fmla="*/ 61 w 123"/>
              <a:gd name="T19" fmla="*/ 120 h 123"/>
              <a:gd name="T20" fmla="*/ 48 w 123"/>
              <a:gd name="T21" fmla="*/ 104 h 123"/>
              <a:gd name="T22" fmla="*/ 24 w 123"/>
              <a:gd name="T23" fmla="*/ 107 h 123"/>
              <a:gd name="T24" fmla="*/ 16 w 123"/>
              <a:gd name="T25" fmla="*/ 99 h 123"/>
              <a:gd name="T26" fmla="*/ 19 w 123"/>
              <a:gd name="T27" fmla="*/ 73 h 123"/>
              <a:gd name="T28" fmla="*/ 3 w 123"/>
              <a:gd name="T29" fmla="*/ 60 h 123"/>
              <a:gd name="T30" fmla="*/ 20 w 123"/>
              <a:gd name="T31" fmla="*/ 47 h 123"/>
              <a:gd name="T32" fmla="*/ 16 w 123"/>
              <a:gd name="T33" fmla="*/ 24 h 123"/>
              <a:gd name="T34" fmla="*/ 24 w 123"/>
              <a:gd name="T35" fmla="*/ 16 h 123"/>
              <a:gd name="T36" fmla="*/ 48 w 123"/>
              <a:gd name="T37" fmla="*/ 20 h 123"/>
              <a:gd name="T38" fmla="*/ 61 w 123"/>
              <a:gd name="T39" fmla="*/ 3 h 123"/>
              <a:gd name="T40" fmla="*/ 61 w 123"/>
              <a:gd name="T41" fmla="*/ 88 h 123"/>
              <a:gd name="T42" fmla="*/ 61 w 123"/>
              <a:gd name="T43" fmla="*/ 35 h 123"/>
              <a:gd name="T44" fmla="*/ 61 w 123"/>
              <a:gd name="T45" fmla="*/ 88 h 123"/>
              <a:gd name="T46" fmla="*/ 61 w 123"/>
              <a:gd name="T47" fmla="*/ 0 h 123"/>
              <a:gd name="T48" fmla="*/ 53 w 123"/>
              <a:gd name="T49" fmla="*/ 2 h 123"/>
              <a:gd name="T50" fmla="*/ 41 w 123"/>
              <a:gd name="T51" fmla="*/ 20 h 123"/>
              <a:gd name="T52" fmla="*/ 24 w 123"/>
              <a:gd name="T53" fmla="*/ 14 h 123"/>
              <a:gd name="T54" fmla="*/ 18 w 123"/>
              <a:gd name="T55" fmla="*/ 18 h 123"/>
              <a:gd name="T56" fmla="*/ 13 w 123"/>
              <a:gd name="T57" fmla="*/ 25 h 123"/>
              <a:gd name="T58" fmla="*/ 18 w 123"/>
              <a:gd name="T59" fmla="*/ 45 h 123"/>
              <a:gd name="T60" fmla="*/ 0 w 123"/>
              <a:gd name="T61" fmla="*/ 55 h 123"/>
              <a:gd name="T62" fmla="*/ 0 w 123"/>
              <a:gd name="T63" fmla="*/ 66 h 123"/>
              <a:gd name="T64" fmla="*/ 16 w 123"/>
              <a:gd name="T65" fmla="*/ 75 h 123"/>
              <a:gd name="T66" fmla="*/ 13 w 123"/>
              <a:gd name="T67" fmla="*/ 98 h 123"/>
              <a:gd name="T68" fmla="*/ 18 w 123"/>
              <a:gd name="T69" fmla="*/ 105 h 123"/>
              <a:gd name="T70" fmla="*/ 24 w 123"/>
              <a:gd name="T71" fmla="*/ 110 h 123"/>
              <a:gd name="T72" fmla="*/ 41 w 123"/>
              <a:gd name="T73" fmla="*/ 104 h 123"/>
              <a:gd name="T74" fmla="*/ 53 w 123"/>
              <a:gd name="T75" fmla="*/ 121 h 123"/>
              <a:gd name="T76" fmla="*/ 61 w 123"/>
              <a:gd name="T77" fmla="*/ 123 h 123"/>
              <a:gd name="T78" fmla="*/ 69 w 123"/>
              <a:gd name="T79" fmla="*/ 121 h 123"/>
              <a:gd name="T80" fmla="*/ 82 w 123"/>
              <a:gd name="T81" fmla="*/ 104 h 123"/>
              <a:gd name="T82" fmla="*/ 99 w 123"/>
              <a:gd name="T83" fmla="*/ 110 h 123"/>
              <a:gd name="T84" fmla="*/ 105 w 123"/>
              <a:gd name="T85" fmla="*/ 105 h 123"/>
              <a:gd name="T86" fmla="*/ 109 w 123"/>
              <a:gd name="T87" fmla="*/ 98 h 123"/>
              <a:gd name="T88" fmla="*/ 106 w 123"/>
              <a:gd name="T89" fmla="*/ 75 h 123"/>
              <a:gd name="T90" fmla="*/ 123 w 123"/>
              <a:gd name="T91" fmla="*/ 66 h 123"/>
              <a:gd name="T92" fmla="*/ 123 w 123"/>
              <a:gd name="T93" fmla="*/ 55 h 123"/>
              <a:gd name="T94" fmla="*/ 105 w 123"/>
              <a:gd name="T95" fmla="*/ 45 h 123"/>
              <a:gd name="T96" fmla="*/ 109 w 123"/>
              <a:gd name="T97" fmla="*/ 25 h 123"/>
              <a:gd name="T98" fmla="*/ 105 w 123"/>
              <a:gd name="T99" fmla="*/ 18 h 123"/>
              <a:gd name="T100" fmla="*/ 99 w 123"/>
              <a:gd name="T101" fmla="*/ 14 h 123"/>
              <a:gd name="T102" fmla="*/ 82 w 123"/>
              <a:gd name="T103" fmla="*/ 20 h 123"/>
              <a:gd name="T104" fmla="*/ 69 w 123"/>
              <a:gd name="T105" fmla="*/ 2 h 123"/>
              <a:gd name="T106" fmla="*/ 61 w 123"/>
              <a:gd name="T107" fmla="*/ 86 h 123"/>
              <a:gd name="T108" fmla="*/ 61 w 123"/>
              <a:gd name="T109" fmla="*/ 38 h 123"/>
              <a:gd name="T110" fmla="*/ 61 w 123"/>
              <a:gd name="T111" fmla="*/ 8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3" h="123">
                <a:moveTo>
                  <a:pt x="67" y="3"/>
                </a:moveTo>
                <a:cubicBezTo>
                  <a:pt x="74" y="20"/>
                  <a:pt x="74" y="20"/>
                  <a:pt x="74" y="20"/>
                </a:cubicBezTo>
                <a:cubicBezTo>
                  <a:pt x="77" y="20"/>
                  <a:pt x="80" y="22"/>
                  <a:pt x="82" y="23"/>
                </a:cubicBezTo>
                <a:cubicBezTo>
                  <a:pt x="99" y="16"/>
                  <a:pt x="99" y="16"/>
                  <a:pt x="99" y="16"/>
                </a:cubicBezTo>
                <a:cubicBezTo>
                  <a:pt x="103" y="20"/>
                  <a:pt x="103" y="20"/>
                  <a:pt x="103" y="20"/>
                </a:cubicBezTo>
                <a:cubicBezTo>
                  <a:pt x="107" y="24"/>
                  <a:pt x="107" y="24"/>
                  <a:pt x="107" y="24"/>
                </a:cubicBezTo>
                <a:cubicBezTo>
                  <a:pt x="100" y="41"/>
                  <a:pt x="100" y="41"/>
                  <a:pt x="100" y="41"/>
                </a:cubicBezTo>
                <a:cubicBezTo>
                  <a:pt x="101" y="43"/>
                  <a:pt x="102" y="45"/>
                  <a:pt x="103" y="47"/>
                </a:cubicBezTo>
                <a:cubicBezTo>
                  <a:pt x="120" y="55"/>
                  <a:pt x="120" y="55"/>
                  <a:pt x="120" y="55"/>
                </a:cubicBezTo>
                <a:cubicBezTo>
                  <a:pt x="120" y="60"/>
                  <a:pt x="120" y="60"/>
                  <a:pt x="120" y="60"/>
                </a:cubicBezTo>
                <a:cubicBezTo>
                  <a:pt x="120" y="66"/>
                  <a:pt x="120" y="66"/>
                  <a:pt x="120" y="66"/>
                </a:cubicBezTo>
                <a:cubicBezTo>
                  <a:pt x="104" y="73"/>
                  <a:pt x="104" y="73"/>
                  <a:pt x="104" y="73"/>
                </a:cubicBezTo>
                <a:cubicBezTo>
                  <a:pt x="103" y="76"/>
                  <a:pt x="102" y="79"/>
                  <a:pt x="100" y="82"/>
                </a:cubicBezTo>
                <a:cubicBezTo>
                  <a:pt x="107" y="99"/>
                  <a:pt x="107" y="99"/>
                  <a:pt x="107" y="99"/>
                </a:cubicBezTo>
                <a:cubicBezTo>
                  <a:pt x="103" y="103"/>
                  <a:pt x="103" y="103"/>
                  <a:pt x="103" y="103"/>
                </a:cubicBezTo>
                <a:cubicBezTo>
                  <a:pt x="99" y="107"/>
                  <a:pt x="99" y="107"/>
                  <a:pt x="99" y="107"/>
                </a:cubicBezTo>
                <a:cubicBezTo>
                  <a:pt x="82" y="101"/>
                  <a:pt x="82" y="101"/>
                  <a:pt x="82" y="101"/>
                </a:cubicBezTo>
                <a:cubicBezTo>
                  <a:pt x="80" y="102"/>
                  <a:pt x="77" y="103"/>
                  <a:pt x="74" y="104"/>
                </a:cubicBezTo>
                <a:cubicBezTo>
                  <a:pt x="67" y="120"/>
                  <a:pt x="67" y="120"/>
                  <a:pt x="67" y="120"/>
                </a:cubicBezTo>
                <a:cubicBezTo>
                  <a:pt x="61" y="120"/>
                  <a:pt x="61" y="120"/>
                  <a:pt x="61" y="120"/>
                </a:cubicBezTo>
                <a:cubicBezTo>
                  <a:pt x="56" y="120"/>
                  <a:pt x="56" y="120"/>
                  <a:pt x="56" y="120"/>
                </a:cubicBezTo>
                <a:cubicBezTo>
                  <a:pt x="48" y="104"/>
                  <a:pt x="48" y="104"/>
                  <a:pt x="48" y="104"/>
                </a:cubicBezTo>
                <a:cubicBezTo>
                  <a:pt x="46" y="103"/>
                  <a:pt x="43" y="102"/>
                  <a:pt x="41" y="101"/>
                </a:cubicBezTo>
                <a:cubicBezTo>
                  <a:pt x="24" y="107"/>
                  <a:pt x="24" y="107"/>
                  <a:pt x="24" y="107"/>
                </a:cubicBezTo>
                <a:cubicBezTo>
                  <a:pt x="20" y="103"/>
                  <a:pt x="20" y="103"/>
                  <a:pt x="20" y="103"/>
                </a:cubicBezTo>
                <a:cubicBezTo>
                  <a:pt x="16" y="99"/>
                  <a:pt x="16" y="99"/>
                  <a:pt x="16" y="99"/>
                </a:cubicBezTo>
                <a:cubicBezTo>
                  <a:pt x="22" y="82"/>
                  <a:pt x="22" y="82"/>
                  <a:pt x="22" y="82"/>
                </a:cubicBezTo>
                <a:cubicBezTo>
                  <a:pt x="21" y="79"/>
                  <a:pt x="20" y="76"/>
                  <a:pt x="19" y="73"/>
                </a:cubicBezTo>
                <a:cubicBezTo>
                  <a:pt x="3" y="66"/>
                  <a:pt x="3" y="66"/>
                  <a:pt x="3" y="66"/>
                </a:cubicBezTo>
                <a:cubicBezTo>
                  <a:pt x="3" y="60"/>
                  <a:pt x="3" y="60"/>
                  <a:pt x="3" y="60"/>
                </a:cubicBezTo>
                <a:cubicBezTo>
                  <a:pt x="3" y="55"/>
                  <a:pt x="3" y="55"/>
                  <a:pt x="3" y="55"/>
                </a:cubicBezTo>
                <a:cubicBezTo>
                  <a:pt x="20" y="47"/>
                  <a:pt x="20" y="47"/>
                  <a:pt x="20" y="47"/>
                </a:cubicBezTo>
                <a:cubicBezTo>
                  <a:pt x="21" y="45"/>
                  <a:pt x="21" y="43"/>
                  <a:pt x="22" y="41"/>
                </a:cubicBezTo>
                <a:cubicBezTo>
                  <a:pt x="16" y="24"/>
                  <a:pt x="16" y="24"/>
                  <a:pt x="16" y="24"/>
                </a:cubicBezTo>
                <a:cubicBezTo>
                  <a:pt x="20" y="20"/>
                  <a:pt x="20" y="20"/>
                  <a:pt x="20" y="20"/>
                </a:cubicBezTo>
                <a:cubicBezTo>
                  <a:pt x="24" y="16"/>
                  <a:pt x="24" y="16"/>
                  <a:pt x="24" y="16"/>
                </a:cubicBezTo>
                <a:cubicBezTo>
                  <a:pt x="41" y="23"/>
                  <a:pt x="41" y="23"/>
                  <a:pt x="41" y="23"/>
                </a:cubicBezTo>
                <a:cubicBezTo>
                  <a:pt x="43" y="22"/>
                  <a:pt x="46" y="20"/>
                  <a:pt x="48" y="20"/>
                </a:cubicBezTo>
                <a:cubicBezTo>
                  <a:pt x="56" y="3"/>
                  <a:pt x="56" y="3"/>
                  <a:pt x="56" y="3"/>
                </a:cubicBezTo>
                <a:cubicBezTo>
                  <a:pt x="61" y="3"/>
                  <a:pt x="61" y="3"/>
                  <a:pt x="61" y="3"/>
                </a:cubicBezTo>
                <a:cubicBezTo>
                  <a:pt x="67" y="3"/>
                  <a:pt x="67" y="3"/>
                  <a:pt x="67" y="3"/>
                </a:cubicBezTo>
                <a:moveTo>
                  <a:pt x="61" y="88"/>
                </a:moveTo>
                <a:cubicBezTo>
                  <a:pt x="76" y="88"/>
                  <a:pt x="88" y="76"/>
                  <a:pt x="88" y="62"/>
                </a:cubicBezTo>
                <a:cubicBezTo>
                  <a:pt x="88" y="47"/>
                  <a:pt x="76" y="35"/>
                  <a:pt x="61" y="35"/>
                </a:cubicBezTo>
                <a:cubicBezTo>
                  <a:pt x="47" y="35"/>
                  <a:pt x="34" y="47"/>
                  <a:pt x="34" y="62"/>
                </a:cubicBezTo>
                <a:cubicBezTo>
                  <a:pt x="34" y="76"/>
                  <a:pt x="47" y="88"/>
                  <a:pt x="61" y="88"/>
                </a:cubicBezTo>
                <a:moveTo>
                  <a:pt x="67" y="0"/>
                </a:moveTo>
                <a:cubicBezTo>
                  <a:pt x="61" y="0"/>
                  <a:pt x="61" y="0"/>
                  <a:pt x="61" y="0"/>
                </a:cubicBezTo>
                <a:cubicBezTo>
                  <a:pt x="56" y="0"/>
                  <a:pt x="56" y="0"/>
                  <a:pt x="56" y="0"/>
                </a:cubicBezTo>
                <a:cubicBezTo>
                  <a:pt x="55" y="0"/>
                  <a:pt x="54" y="1"/>
                  <a:pt x="53" y="2"/>
                </a:cubicBezTo>
                <a:cubicBezTo>
                  <a:pt x="46" y="17"/>
                  <a:pt x="46" y="17"/>
                  <a:pt x="46" y="17"/>
                </a:cubicBezTo>
                <a:cubicBezTo>
                  <a:pt x="44" y="18"/>
                  <a:pt x="42" y="19"/>
                  <a:pt x="41" y="20"/>
                </a:cubicBezTo>
                <a:cubicBezTo>
                  <a:pt x="25" y="14"/>
                  <a:pt x="25" y="14"/>
                  <a:pt x="25" y="14"/>
                </a:cubicBezTo>
                <a:cubicBezTo>
                  <a:pt x="24" y="14"/>
                  <a:pt x="24" y="14"/>
                  <a:pt x="24" y="14"/>
                </a:cubicBezTo>
                <a:cubicBezTo>
                  <a:pt x="23" y="14"/>
                  <a:pt x="22" y="14"/>
                  <a:pt x="22" y="14"/>
                </a:cubicBezTo>
                <a:cubicBezTo>
                  <a:pt x="18" y="18"/>
                  <a:pt x="18" y="18"/>
                  <a:pt x="18" y="18"/>
                </a:cubicBezTo>
                <a:cubicBezTo>
                  <a:pt x="14" y="22"/>
                  <a:pt x="14" y="22"/>
                  <a:pt x="14" y="22"/>
                </a:cubicBezTo>
                <a:cubicBezTo>
                  <a:pt x="13" y="23"/>
                  <a:pt x="13" y="24"/>
                  <a:pt x="13" y="25"/>
                </a:cubicBezTo>
                <a:cubicBezTo>
                  <a:pt x="19" y="41"/>
                  <a:pt x="19" y="41"/>
                  <a:pt x="19" y="41"/>
                </a:cubicBezTo>
                <a:cubicBezTo>
                  <a:pt x="19" y="42"/>
                  <a:pt x="18" y="44"/>
                  <a:pt x="18" y="45"/>
                </a:cubicBezTo>
                <a:cubicBezTo>
                  <a:pt x="2" y="52"/>
                  <a:pt x="2" y="52"/>
                  <a:pt x="2" y="52"/>
                </a:cubicBezTo>
                <a:cubicBezTo>
                  <a:pt x="0" y="53"/>
                  <a:pt x="0" y="54"/>
                  <a:pt x="0" y="55"/>
                </a:cubicBezTo>
                <a:cubicBezTo>
                  <a:pt x="0" y="60"/>
                  <a:pt x="0" y="60"/>
                  <a:pt x="0" y="60"/>
                </a:cubicBezTo>
                <a:cubicBezTo>
                  <a:pt x="0" y="66"/>
                  <a:pt x="0" y="66"/>
                  <a:pt x="0" y="66"/>
                </a:cubicBezTo>
                <a:cubicBezTo>
                  <a:pt x="0" y="67"/>
                  <a:pt x="0" y="68"/>
                  <a:pt x="2" y="68"/>
                </a:cubicBezTo>
                <a:cubicBezTo>
                  <a:pt x="16" y="75"/>
                  <a:pt x="16" y="75"/>
                  <a:pt x="16" y="75"/>
                </a:cubicBezTo>
                <a:cubicBezTo>
                  <a:pt x="17" y="78"/>
                  <a:pt x="18" y="80"/>
                  <a:pt x="19" y="83"/>
                </a:cubicBezTo>
                <a:cubicBezTo>
                  <a:pt x="13" y="98"/>
                  <a:pt x="13" y="98"/>
                  <a:pt x="13" y="98"/>
                </a:cubicBezTo>
                <a:cubicBezTo>
                  <a:pt x="13" y="99"/>
                  <a:pt x="13" y="101"/>
                  <a:pt x="14" y="101"/>
                </a:cubicBezTo>
                <a:cubicBezTo>
                  <a:pt x="18" y="105"/>
                  <a:pt x="18" y="105"/>
                  <a:pt x="18" y="105"/>
                </a:cubicBezTo>
                <a:cubicBezTo>
                  <a:pt x="22" y="109"/>
                  <a:pt x="22" y="109"/>
                  <a:pt x="22" y="109"/>
                </a:cubicBezTo>
                <a:cubicBezTo>
                  <a:pt x="22" y="110"/>
                  <a:pt x="23" y="110"/>
                  <a:pt x="24" y="110"/>
                </a:cubicBezTo>
                <a:cubicBezTo>
                  <a:pt x="24" y="110"/>
                  <a:pt x="24" y="110"/>
                  <a:pt x="25" y="110"/>
                </a:cubicBezTo>
                <a:cubicBezTo>
                  <a:pt x="41" y="104"/>
                  <a:pt x="41" y="104"/>
                  <a:pt x="41" y="104"/>
                </a:cubicBezTo>
                <a:cubicBezTo>
                  <a:pt x="42" y="105"/>
                  <a:pt x="44" y="106"/>
                  <a:pt x="46" y="106"/>
                </a:cubicBezTo>
                <a:cubicBezTo>
                  <a:pt x="53" y="121"/>
                  <a:pt x="53" y="121"/>
                  <a:pt x="53" y="121"/>
                </a:cubicBezTo>
                <a:cubicBezTo>
                  <a:pt x="54" y="122"/>
                  <a:pt x="55" y="123"/>
                  <a:pt x="56" y="123"/>
                </a:cubicBezTo>
                <a:cubicBezTo>
                  <a:pt x="61" y="123"/>
                  <a:pt x="61" y="123"/>
                  <a:pt x="61" y="123"/>
                </a:cubicBezTo>
                <a:cubicBezTo>
                  <a:pt x="67" y="123"/>
                  <a:pt x="67" y="123"/>
                  <a:pt x="67" y="123"/>
                </a:cubicBezTo>
                <a:cubicBezTo>
                  <a:pt x="68" y="123"/>
                  <a:pt x="69" y="122"/>
                  <a:pt x="69" y="121"/>
                </a:cubicBezTo>
                <a:cubicBezTo>
                  <a:pt x="76" y="106"/>
                  <a:pt x="76" y="106"/>
                  <a:pt x="76" y="106"/>
                </a:cubicBezTo>
                <a:cubicBezTo>
                  <a:pt x="78" y="106"/>
                  <a:pt x="80" y="105"/>
                  <a:pt x="82" y="104"/>
                </a:cubicBezTo>
                <a:cubicBezTo>
                  <a:pt x="98" y="110"/>
                  <a:pt x="98" y="110"/>
                  <a:pt x="98" y="110"/>
                </a:cubicBezTo>
                <a:cubicBezTo>
                  <a:pt x="98" y="110"/>
                  <a:pt x="99" y="110"/>
                  <a:pt x="99" y="110"/>
                </a:cubicBezTo>
                <a:cubicBezTo>
                  <a:pt x="100" y="110"/>
                  <a:pt x="100" y="110"/>
                  <a:pt x="101" y="109"/>
                </a:cubicBezTo>
                <a:cubicBezTo>
                  <a:pt x="105" y="105"/>
                  <a:pt x="105" y="105"/>
                  <a:pt x="105" y="105"/>
                </a:cubicBezTo>
                <a:cubicBezTo>
                  <a:pt x="109" y="101"/>
                  <a:pt x="109" y="101"/>
                  <a:pt x="109" y="101"/>
                </a:cubicBezTo>
                <a:cubicBezTo>
                  <a:pt x="110" y="101"/>
                  <a:pt x="110" y="99"/>
                  <a:pt x="109" y="98"/>
                </a:cubicBezTo>
                <a:cubicBezTo>
                  <a:pt x="103" y="83"/>
                  <a:pt x="103" y="83"/>
                  <a:pt x="103" y="83"/>
                </a:cubicBezTo>
                <a:cubicBezTo>
                  <a:pt x="105" y="80"/>
                  <a:pt x="106" y="78"/>
                  <a:pt x="106" y="75"/>
                </a:cubicBezTo>
                <a:cubicBezTo>
                  <a:pt x="121" y="68"/>
                  <a:pt x="121" y="68"/>
                  <a:pt x="121" y="68"/>
                </a:cubicBezTo>
                <a:cubicBezTo>
                  <a:pt x="122" y="68"/>
                  <a:pt x="123" y="67"/>
                  <a:pt x="123" y="66"/>
                </a:cubicBezTo>
                <a:cubicBezTo>
                  <a:pt x="123" y="60"/>
                  <a:pt x="123" y="60"/>
                  <a:pt x="123" y="60"/>
                </a:cubicBezTo>
                <a:cubicBezTo>
                  <a:pt x="123" y="55"/>
                  <a:pt x="123" y="55"/>
                  <a:pt x="123" y="55"/>
                </a:cubicBezTo>
                <a:cubicBezTo>
                  <a:pt x="123" y="54"/>
                  <a:pt x="122" y="53"/>
                  <a:pt x="121" y="52"/>
                </a:cubicBezTo>
                <a:cubicBezTo>
                  <a:pt x="105" y="45"/>
                  <a:pt x="105" y="45"/>
                  <a:pt x="105" y="45"/>
                </a:cubicBezTo>
                <a:cubicBezTo>
                  <a:pt x="105" y="44"/>
                  <a:pt x="104" y="42"/>
                  <a:pt x="103" y="41"/>
                </a:cubicBezTo>
                <a:cubicBezTo>
                  <a:pt x="109" y="25"/>
                  <a:pt x="109" y="25"/>
                  <a:pt x="109" y="25"/>
                </a:cubicBezTo>
                <a:cubicBezTo>
                  <a:pt x="110" y="24"/>
                  <a:pt x="110" y="23"/>
                  <a:pt x="109" y="22"/>
                </a:cubicBezTo>
                <a:cubicBezTo>
                  <a:pt x="105" y="18"/>
                  <a:pt x="105" y="18"/>
                  <a:pt x="105" y="18"/>
                </a:cubicBezTo>
                <a:cubicBezTo>
                  <a:pt x="101" y="14"/>
                  <a:pt x="101" y="14"/>
                  <a:pt x="101" y="14"/>
                </a:cubicBezTo>
                <a:cubicBezTo>
                  <a:pt x="100" y="14"/>
                  <a:pt x="100" y="14"/>
                  <a:pt x="99" y="14"/>
                </a:cubicBezTo>
                <a:cubicBezTo>
                  <a:pt x="99" y="14"/>
                  <a:pt x="98" y="14"/>
                  <a:pt x="98" y="14"/>
                </a:cubicBezTo>
                <a:cubicBezTo>
                  <a:pt x="82" y="20"/>
                  <a:pt x="82" y="20"/>
                  <a:pt x="82" y="20"/>
                </a:cubicBezTo>
                <a:cubicBezTo>
                  <a:pt x="80" y="19"/>
                  <a:pt x="78" y="18"/>
                  <a:pt x="76" y="17"/>
                </a:cubicBezTo>
                <a:cubicBezTo>
                  <a:pt x="69" y="2"/>
                  <a:pt x="69" y="2"/>
                  <a:pt x="69" y="2"/>
                </a:cubicBezTo>
                <a:cubicBezTo>
                  <a:pt x="69" y="1"/>
                  <a:pt x="68" y="0"/>
                  <a:pt x="67" y="0"/>
                </a:cubicBezTo>
                <a:close/>
                <a:moveTo>
                  <a:pt x="61" y="86"/>
                </a:moveTo>
                <a:cubicBezTo>
                  <a:pt x="48" y="86"/>
                  <a:pt x="37" y="75"/>
                  <a:pt x="37" y="62"/>
                </a:cubicBezTo>
                <a:cubicBezTo>
                  <a:pt x="37" y="48"/>
                  <a:pt x="48" y="38"/>
                  <a:pt x="61" y="38"/>
                </a:cubicBezTo>
                <a:cubicBezTo>
                  <a:pt x="75" y="38"/>
                  <a:pt x="85" y="48"/>
                  <a:pt x="85" y="62"/>
                </a:cubicBezTo>
                <a:cubicBezTo>
                  <a:pt x="85" y="75"/>
                  <a:pt x="75" y="86"/>
                  <a:pt x="61" y="86"/>
                </a:cubicBezTo>
                <a:close/>
              </a:path>
            </a:pathLst>
          </a:custGeom>
          <a:solidFill>
            <a:srgbClr val="86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a:p>
        </p:txBody>
      </p:sp>
      <p:grpSp>
        <p:nvGrpSpPr>
          <p:cNvPr id="2" name="组合 13"/>
          <p:cNvGrpSpPr/>
          <p:nvPr/>
        </p:nvGrpSpPr>
        <p:grpSpPr>
          <a:xfrm>
            <a:off x="2593181" y="1704549"/>
            <a:ext cx="1600200" cy="1430382"/>
            <a:chOff x="3457575" y="2272030"/>
            <a:chExt cx="2133600" cy="1906587"/>
          </a:xfrm>
        </p:grpSpPr>
        <p:sp>
          <p:nvSpPr>
            <p:cNvPr id="15" name="Freeform 337"/>
            <p:cNvSpPr>
              <a:spLocks/>
            </p:cNvSpPr>
            <p:nvPr/>
          </p:nvSpPr>
          <p:spPr bwMode="auto">
            <a:xfrm>
              <a:off x="3457575" y="2272030"/>
              <a:ext cx="2133600" cy="1906587"/>
            </a:xfrm>
            <a:custGeom>
              <a:avLst/>
              <a:gdLst>
                <a:gd name="T0" fmla="*/ 727 w 801"/>
                <a:gd name="T1" fmla="*/ 429 h 715"/>
                <a:gd name="T2" fmla="*/ 727 w 801"/>
                <a:gd name="T3" fmla="*/ 301 h 715"/>
                <a:gd name="T4" fmla="*/ 642 w 801"/>
                <a:gd name="T5" fmla="*/ 68 h 715"/>
                <a:gd name="T6" fmla="*/ 478 w 801"/>
                <a:gd name="T7" fmla="*/ 0 h 715"/>
                <a:gd name="T8" fmla="*/ 0 w 801"/>
                <a:gd name="T9" fmla="*/ 0 h 715"/>
                <a:gd name="T10" fmla="*/ 0 w 801"/>
                <a:gd name="T11" fmla="*/ 211 h 715"/>
                <a:gd name="T12" fmla="*/ 478 w 801"/>
                <a:gd name="T13" fmla="*/ 211 h 715"/>
                <a:gd name="T14" fmla="*/ 516 w 801"/>
                <a:gd name="T15" fmla="*/ 301 h 715"/>
                <a:gd name="T16" fmla="*/ 516 w 801"/>
                <a:gd name="T17" fmla="*/ 429 h 715"/>
                <a:gd name="T18" fmla="*/ 442 w 801"/>
                <a:gd name="T19" fmla="*/ 429 h 715"/>
                <a:gd name="T20" fmla="*/ 631 w 801"/>
                <a:gd name="T21" fmla="*/ 715 h 715"/>
                <a:gd name="T22" fmla="*/ 801 w 801"/>
                <a:gd name="T23" fmla="*/ 429 h 715"/>
                <a:gd name="T24" fmla="*/ 727 w 801"/>
                <a:gd name="T25" fmla="*/ 429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1" h="715">
                  <a:moveTo>
                    <a:pt x="727" y="429"/>
                  </a:moveTo>
                  <a:cubicBezTo>
                    <a:pt x="727" y="301"/>
                    <a:pt x="727" y="301"/>
                    <a:pt x="727" y="301"/>
                  </a:cubicBezTo>
                  <a:cubicBezTo>
                    <a:pt x="727" y="201"/>
                    <a:pt x="699" y="122"/>
                    <a:pt x="642" y="68"/>
                  </a:cubicBezTo>
                  <a:cubicBezTo>
                    <a:pt x="576" y="3"/>
                    <a:pt x="498" y="0"/>
                    <a:pt x="478" y="0"/>
                  </a:cubicBezTo>
                  <a:cubicBezTo>
                    <a:pt x="0" y="0"/>
                    <a:pt x="0" y="0"/>
                    <a:pt x="0" y="0"/>
                  </a:cubicBezTo>
                  <a:cubicBezTo>
                    <a:pt x="0" y="211"/>
                    <a:pt x="0" y="211"/>
                    <a:pt x="0" y="211"/>
                  </a:cubicBezTo>
                  <a:cubicBezTo>
                    <a:pt x="478" y="211"/>
                    <a:pt x="478" y="211"/>
                    <a:pt x="478" y="211"/>
                  </a:cubicBezTo>
                  <a:cubicBezTo>
                    <a:pt x="512" y="214"/>
                    <a:pt x="516" y="275"/>
                    <a:pt x="516" y="301"/>
                  </a:cubicBezTo>
                  <a:cubicBezTo>
                    <a:pt x="516" y="429"/>
                    <a:pt x="516" y="429"/>
                    <a:pt x="516" y="429"/>
                  </a:cubicBezTo>
                  <a:cubicBezTo>
                    <a:pt x="442" y="429"/>
                    <a:pt x="442" y="429"/>
                    <a:pt x="442" y="429"/>
                  </a:cubicBezTo>
                  <a:cubicBezTo>
                    <a:pt x="631" y="715"/>
                    <a:pt x="631" y="715"/>
                    <a:pt x="631" y="715"/>
                  </a:cubicBezTo>
                  <a:cubicBezTo>
                    <a:pt x="801" y="429"/>
                    <a:pt x="801" y="429"/>
                    <a:pt x="801" y="429"/>
                  </a:cubicBezTo>
                  <a:lnTo>
                    <a:pt x="727" y="42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341"/>
            <p:cNvSpPr>
              <a:spLocks noEditPoints="1"/>
            </p:cNvSpPr>
            <p:nvPr/>
          </p:nvSpPr>
          <p:spPr bwMode="auto">
            <a:xfrm>
              <a:off x="3644900" y="2453005"/>
              <a:ext cx="182563" cy="190500"/>
            </a:xfrm>
            <a:custGeom>
              <a:avLst/>
              <a:gdLst>
                <a:gd name="T0" fmla="*/ 68 w 69"/>
                <a:gd name="T1" fmla="*/ 36 h 71"/>
                <a:gd name="T2" fmla="*/ 34 w 69"/>
                <a:gd name="T3" fmla="*/ 71 h 71"/>
                <a:gd name="T4" fmla="*/ 0 w 69"/>
                <a:gd name="T5" fmla="*/ 36 h 71"/>
                <a:gd name="T6" fmla="*/ 34 w 69"/>
                <a:gd name="T7" fmla="*/ 0 h 71"/>
                <a:gd name="T8" fmla="*/ 68 w 69"/>
                <a:gd name="T9" fmla="*/ 36 h 71"/>
                <a:gd name="T10" fmla="*/ 12 w 69"/>
                <a:gd name="T11" fmla="*/ 36 h 71"/>
                <a:gd name="T12" fmla="*/ 34 w 69"/>
                <a:gd name="T13" fmla="*/ 59 h 71"/>
                <a:gd name="T14" fmla="*/ 56 w 69"/>
                <a:gd name="T15" fmla="*/ 36 h 71"/>
                <a:gd name="T16" fmla="*/ 34 w 69"/>
                <a:gd name="T17" fmla="*/ 12 h 71"/>
                <a:gd name="T18" fmla="*/ 12 w 69"/>
                <a:gd name="T19" fmla="*/ 3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1">
                  <a:moveTo>
                    <a:pt x="68" y="36"/>
                  </a:moveTo>
                  <a:cubicBezTo>
                    <a:pt x="68" y="53"/>
                    <a:pt x="58" y="71"/>
                    <a:pt x="34" y="71"/>
                  </a:cubicBezTo>
                  <a:cubicBezTo>
                    <a:pt x="11" y="71"/>
                    <a:pt x="0" y="53"/>
                    <a:pt x="0" y="36"/>
                  </a:cubicBezTo>
                  <a:cubicBezTo>
                    <a:pt x="0" y="18"/>
                    <a:pt x="11" y="0"/>
                    <a:pt x="34" y="0"/>
                  </a:cubicBezTo>
                  <a:cubicBezTo>
                    <a:pt x="57" y="0"/>
                    <a:pt x="69" y="18"/>
                    <a:pt x="68" y="36"/>
                  </a:cubicBezTo>
                  <a:close/>
                  <a:moveTo>
                    <a:pt x="12" y="36"/>
                  </a:moveTo>
                  <a:cubicBezTo>
                    <a:pt x="13" y="47"/>
                    <a:pt x="19" y="59"/>
                    <a:pt x="34" y="59"/>
                  </a:cubicBezTo>
                  <a:cubicBezTo>
                    <a:pt x="50" y="59"/>
                    <a:pt x="56" y="47"/>
                    <a:pt x="56" y="36"/>
                  </a:cubicBezTo>
                  <a:cubicBezTo>
                    <a:pt x="56" y="25"/>
                    <a:pt x="50" y="12"/>
                    <a:pt x="34" y="12"/>
                  </a:cubicBezTo>
                  <a:cubicBezTo>
                    <a:pt x="19" y="12"/>
                    <a:pt x="12" y="25"/>
                    <a:pt x="12"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342"/>
            <p:cNvSpPr>
              <a:spLocks noEditPoints="1"/>
            </p:cNvSpPr>
            <p:nvPr/>
          </p:nvSpPr>
          <p:spPr bwMode="auto">
            <a:xfrm>
              <a:off x="3862388" y="2459355"/>
              <a:ext cx="171450" cy="177800"/>
            </a:xfrm>
            <a:custGeom>
              <a:avLst/>
              <a:gdLst>
                <a:gd name="T0" fmla="*/ 32 w 64"/>
                <a:gd name="T1" fmla="*/ 47 h 67"/>
                <a:gd name="T2" fmla="*/ 13 w 64"/>
                <a:gd name="T3" fmla="*/ 47 h 67"/>
                <a:gd name="T4" fmla="*/ 13 w 64"/>
                <a:gd name="T5" fmla="*/ 67 h 67"/>
                <a:gd name="T6" fmla="*/ 0 w 64"/>
                <a:gd name="T7" fmla="*/ 67 h 67"/>
                <a:gd name="T8" fmla="*/ 0 w 64"/>
                <a:gd name="T9" fmla="*/ 0 h 67"/>
                <a:gd name="T10" fmla="*/ 32 w 64"/>
                <a:gd name="T11" fmla="*/ 0 h 67"/>
                <a:gd name="T12" fmla="*/ 32 w 64"/>
                <a:gd name="T13" fmla="*/ 47 h 67"/>
                <a:gd name="T14" fmla="*/ 13 w 64"/>
                <a:gd name="T15" fmla="*/ 36 h 67"/>
                <a:gd name="T16" fmla="*/ 32 w 64"/>
                <a:gd name="T17" fmla="*/ 36 h 67"/>
                <a:gd name="T18" fmla="*/ 32 w 64"/>
                <a:gd name="T19" fmla="*/ 12 h 67"/>
                <a:gd name="T20" fmla="*/ 13 w 64"/>
                <a:gd name="T21" fmla="*/ 12 h 67"/>
                <a:gd name="T22" fmla="*/ 13 w 64"/>
                <a:gd name="T23" fmla="*/ 3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 h="67">
                  <a:moveTo>
                    <a:pt x="32" y="47"/>
                  </a:moveTo>
                  <a:cubicBezTo>
                    <a:pt x="13" y="47"/>
                    <a:pt x="13" y="47"/>
                    <a:pt x="13" y="47"/>
                  </a:cubicBezTo>
                  <a:cubicBezTo>
                    <a:pt x="13" y="67"/>
                    <a:pt x="13" y="67"/>
                    <a:pt x="13" y="67"/>
                  </a:cubicBezTo>
                  <a:cubicBezTo>
                    <a:pt x="0" y="67"/>
                    <a:pt x="0" y="67"/>
                    <a:pt x="0" y="67"/>
                  </a:cubicBezTo>
                  <a:cubicBezTo>
                    <a:pt x="0" y="0"/>
                    <a:pt x="0" y="0"/>
                    <a:pt x="0" y="0"/>
                  </a:cubicBezTo>
                  <a:cubicBezTo>
                    <a:pt x="11" y="0"/>
                    <a:pt x="21" y="0"/>
                    <a:pt x="32" y="0"/>
                  </a:cubicBezTo>
                  <a:cubicBezTo>
                    <a:pt x="64" y="0"/>
                    <a:pt x="64" y="47"/>
                    <a:pt x="32" y="47"/>
                  </a:cubicBezTo>
                  <a:close/>
                  <a:moveTo>
                    <a:pt x="13" y="36"/>
                  </a:moveTo>
                  <a:cubicBezTo>
                    <a:pt x="32" y="36"/>
                    <a:pt x="32" y="36"/>
                    <a:pt x="32" y="36"/>
                  </a:cubicBezTo>
                  <a:cubicBezTo>
                    <a:pt x="48" y="36"/>
                    <a:pt x="48" y="12"/>
                    <a:pt x="32" y="12"/>
                  </a:cubicBezTo>
                  <a:cubicBezTo>
                    <a:pt x="13" y="12"/>
                    <a:pt x="13" y="12"/>
                    <a:pt x="13" y="12"/>
                  </a:cubicBezTo>
                  <a:lnTo>
                    <a:pt x="13"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343"/>
            <p:cNvSpPr>
              <a:spLocks/>
            </p:cNvSpPr>
            <p:nvPr/>
          </p:nvSpPr>
          <p:spPr bwMode="auto">
            <a:xfrm>
              <a:off x="4035425" y="2459355"/>
              <a:ext cx="147638" cy="177800"/>
            </a:xfrm>
            <a:custGeom>
              <a:avLst/>
              <a:gdLst>
                <a:gd name="T0" fmla="*/ 22 w 55"/>
                <a:gd name="T1" fmla="*/ 11 h 67"/>
                <a:gd name="T2" fmla="*/ 0 w 55"/>
                <a:gd name="T3" fmla="*/ 11 h 67"/>
                <a:gd name="T4" fmla="*/ 0 w 55"/>
                <a:gd name="T5" fmla="*/ 0 h 67"/>
                <a:gd name="T6" fmla="*/ 55 w 55"/>
                <a:gd name="T7" fmla="*/ 0 h 67"/>
                <a:gd name="T8" fmla="*/ 55 w 55"/>
                <a:gd name="T9" fmla="*/ 11 h 67"/>
                <a:gd name="T10" fmla="*/ 34 w 55"/>
                <a:gd name="T11" fmla="*/ 11 h 67"/>
                <a:gd name="T12" fmla="*/ 34 w 55"/>
                <a:gd name="T13" fmla="*/ 67 h 67"/>
                <a:gd name="T14" fmla="*/ 22 w 55"/>
                <a:gd name="T15" fmla="*/ 67 h 67"/>
                <a:gd name="T16" fmla="*/ 22 w 55"/>
                <a:gd name="T17" fmla="*/ 1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67">
                  <a:moveTo>
                    <a:pt x="22" y="11"/>
                  </a:moveTo>
                  <a:cubicBezTo>
                    <a:pt x="0" y="11"/>
                    <a:pt x="0" y="11"/>
                    <a:pt x="0" y="11"/>
                  </a:cubicBezTo>
                  <a:cubicBezTo>
                    <a:pt x="0" y="0"/>
                    <a:pt x="0" y="0"/>
                    <a:pt x="0" y="0"/>
                  </a:cubicBezTo>
                  <a:cubicBezTo>
                    <a:pt x="20" y="0"/>
                    <a:pt x="36" y="0"/>
                    <a:pt x="55" y="0"/>
                  </a:cubicBezTo>
                  <a:cubicBezTo>
                    <a:pt x="55" y="11"/>
                    <a:pt x="55" y="11"/>
                    <a:pt x="55" y="11"/>
                  </a:cubicBezTo>
                  <a:cubicBezTo>
                    <a:pt x="34" y="11"/>
                    <a:pt x="34" y="11"/>
                    <a:pt x="34" y="11"/>
                  </a:cubicBezTo>
                  <a:cubicBezTo>
                    <a:pt x="34" y="67"/>
                    <a:pt x="34" y="67"/>
                    <a:pt x="34" y="67"/>
                  </a:cubicBezTo>
                  <a:cubicBezTo>
                    <a:pt x="22" y="67"/>
                    <a:pt x="22" y="67"/>
                    <a:pt x="22" y="67"/>
                  </a:cubicBezTo>
                  <a:lnTo>
                    <a:pt x="22"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Rectangle 344"/>
            <p:cNvSpPr>
              <a:spLocks noChangeArrowheads="1"/>
            </p:cNvSpPr>
            <p:nvPr/>
          </p:nvSpPr>
          <p:spPr bwMode="auto">
            <a:xfrm>
              <a:off x="4216400" y="2459355"/>
              <a:ext cx="33338" cy="177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345"/>
            <p:cNvSpPr>
              <a:spLocks noEditPoints="1"/>
            </p:cNvSpPr>
            <p:nvPr/>
          </p:nvSpPr>
          <p:spPr bwMode="auto">
            <a:xfrm>
              <a:off x="4291013" y="2453005"/>
              <a:ext cx="182563" cy="190500"/>
            </a:xfrm>
            <a:custGeom>
              <a:avLst/>
              <a:gdLst>
                <a:gd name="T0" fmla="*/ 68 w 68"/>
                <a:gd name="T1" fmla="*/ 36 h 71"/>
                <a:gd name="T2" fmla="*/ 34 w 68"/>
                <a:gd name="T3" fmla="*/ 71 h 71"/>
                <a:gd name="T4" fmla="*/ 0 w 68"/>
                <a:gd name="T5" fmla="*/ 36 h 71"/>
                <a:gd name="T6" fmla="*/ 34 w 68"/>
                <a:gd name="T7" fmla="*/ 0 h 71"/>
                <a:gd name="T8" fmla="*/ 68 w 68"/>
                <a:gd name="T9" fmla="*/ 36 h 71"/>
                <a:gd name="T10" fmla="*/ 12 w 68"/>
                <a:gd name="T11" fmla="*/ 36 h 71"/>
                <a:gd name="T12" fmla="*/ 34 w 68"/>
                <a:gd name="T13" fmla="*/ 59 h 71"/>
                <a:gd name="T14" fmla="*/ 56 w 68"/>
                <a:gd name="T15" fmla="*/ 36 h 71"/>
                <a:gd name="T16" fmla="*/ 34 w 68"/>
                <a:gd name="T17" fmla="*/ 12 h 71"/>
                <a:gd name="T18" fmla="*/ 12 w 68"/>
                <a:gd name="T19" fmla="*/ 3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71">
                  <a:moveTo>
                    <a:pt x="68" y="36"/>
                  </a:moveTo>
                  <a:cubicBezTo>
                    <a:pt x="68" y="53"/>
                    <a:pt x="57" y="71"/>
                    <a:pt x="34" y="71"/>
                  </a:cubicBezTo>
                  <a:cubicBezTo>
                    <a:pt x="10" y="71"/>
                    <a:pt x="0" y="53"/>
                    <a:pt x="0" y="36"/>
                  </a:cubicBezTo>
                  <a:cubicBezTo>
                    <a:pt x="0" y="18"/>
                    <a:pt x="11" y="0"/>
                    <a:pt x="34" y="0"/>
                  </a:cubicBezTo>
                  <a:cubicBezTo>
                    <a:pt x="57" y="0"/>
                    <a:pt x="68" y="18"/>
                    <a:pt x="68" y="36"/>
                  </a:cubicBezTo>
                  <a:close/>
                  <a:moveTo>
                    <a:pt x="12" y="36"/>
                  </a:moveTo>
                  <a:cubicBezTo>
                    <a:pt x="12" y="47"/>
                    <a:pt x="18" y="59"/>
                    <a:pt x="34" y="59"/>
                  </a:cubicBezTo>
                  <a:cubicBezTo>
                    <a:pt x="50" y="59"/>
                    <a:pt x="55" y="47"/>
                    <a:pt x="56" y="36"/>
                  </a:cubicBezTo>
                  <a:cubicBezTo>
                    <a:pt x="56" y="25"/>
                    <a:pt x="50" y="12"/>
                    <a:pt x="34" y="12"/>
                  </a:cubicBezTo>
                  <a:cubicBezTo>
                    <a:pt x="18" y="12"/>
                    <a:pt x="12" y="25"/>
                    <a:pt x="12"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346"/>
            <p:cNvSpPr>
              <a:spLocks/>
            </p:cNvSpPr>
            <p:nvPr/>
          </p:nvSpPr>
          <p:spPr bwMode="auto">
            <a:xfrm>
              <a:off x="4513263" y="2459355"/>
              <a:ext cx="146050" cy="177800"/>
            </a:xfrm>
            <a:custGeom>
              <a:avLst/>
              <a:gdLst>
                <a:gd name="T0" fmla="*/ 72 w 92"/>
                <a:gd name="T1" fmla="*/ 0 h 112"/>
                <a:gd name="T2" fmla="*/ 92 w 92"/>
                <a:gd name="T3" fmla="*/ 0 h 112"/>
                <a:gd name="T4" fmla="*/ 92 w 92"/>
                <a:gd name="T5" fmla="*/ 112 h 112"/>
                <a:gd name="T6" fmla="*/ 79 w 92"/>
                <a:gd name="T7" fmla="*/ 112 h 112"/>
                <a:gd name="T8" fmla="*/ 79 w 92"/>
                <a:gd name="T9" fmla="*/ 112 h 112"/>
                <a:gd name="T10" fmla="*/ 20 w 92"/>
                <a:gd name="T11" fmla="*/ 37 h 112"/>
                <a:gd name="T12" fmla="*/ 20 w 92"/>
                <a:gd name="T13" fmla="*/ 112 h 112"/>
                <a:gd name="T14" fmla="*/ 0 w 92"/>
                <a:gd name="T15" fmla="*/ 112 h 112"/>
                <a:gd name="T16" fmla="*/ 0 w 92"/>
                <a:gd name="T17" fmla="*/ 0 h 112"/>
                <a:gd name="T18" fmla="*/ 16 w 92"/>
                <a:gd name="T19" fmla="*/ 0 h 112"/>
                <a:gd name="T20" fmla="*/ 72 w 92"/>
                <a:gd name="T21" fmla="*/ 69 h 112"/>
                <a:gd name="T22" fmla="*/ 72 w 92"/>
                <a:gd name="T23"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112">
                  <a:moveTo>
                    <a:pt x="72" y="0"/>
                  </a:moveTo>
                  <a:lnTo>
                    <a:pt x="92" y="0"/>
                  </a:lnTo>
                  <a:lnTo>
                    <a:pt x="92" y="112"/>
                  </a:lnTo>
                  <a:lnTo>
                    <a:pt x="79" y="112"/>
                  </a:lnTo>
                  <a:lnTo>
                    <a:pt x="79" y="112"/>
                  </a:lnTo>
                  <a:lnTo>
                    <a:pt x="20" y="37"/>
                  </a:lnTo>
                  <a:lnTo>
                    <a:pt x="20" y="112"/>
                  </a:lnTo>
                  <a:lnTo>
                    <a:pt x="0" y="112"/>
                  </a:lnTo>
                  <a:lnTo>
                    <a:pt x="0" y="0"/>
                  </a:lnTo>
                  <a:lnTo>
                    <a:pt x="16" y="0"/>
                  </a:lnTo>
                  <a:lnTo>
                    <a:pt x="72" y="69"/>
                  </a:lnTo>
                  <a:lnTo>
                    <a:pt x="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347"/>
            <p:cNvSpPr>
              <a:spLocks/>
            </p:cNvSpPr>
            <p:nvPr/>
          </p:nvSpPr>
          <p:spPr bwMode="auto">
            <a:xfrm>
              <a:off x="4754563" y="2459355"/>
              <a:ext cx="85725" cy="177800"/>
            </a:xfrm>
            <a:custGeom>
              <a:avLst/>
              <a:gdLst>
                <a:gd name="T0" fmla="*/ 2 w 54"/>
                <a:gd name="T1" fmla="*/ 94 h 112"/>
                <a:gd name="T2" fmla="*/ 19 w 54"/>
                <a:gd name="T3" fmla="*/ 94 h 112"/>
                <a:gd name="T4" fmla="*/ 19 w 54"/>
                <a:gd name="T5" fmla="*/ 18 h 112"/>
                <a:gd name="T6" fmla="*/ 0 w 54"/>
                <a:gd name="T7" fmla="*/ 18 h 112"/>
                <a:gd name="T8" fmla="*/ 0 w 54"/>
                <a:gd name="T9" fmla="*/ 0 h 112"/>
                <a:gd name="T10" fmla="*/ 39 w 54"/>
                <a:gd name="T11" fmla="*/ 0 h 112"/>
                <a:gd name="T12" fmla="*/ 39 w 54"/>
                <a:gd name="T13" fmla="*/ 94 h 112"/>
                <a:gd name="T14" fmla="*/ 54 w 54"/>
                <a:gd name="T15" fmla="*/ 94 h 112"/>
                <a:gd name="T16" fmla="*/ 54 w 54"/>
                <a:gd name="T17" fmla="*/ 112 h 112"/>
                <a:gd name="T18" fmla="*/ 2 w 54"/>
                <a:gd name="T19" fmla="*/ 112 h 112"/>
                <a:gd name="T20" fmla="*/ 2 w 54"/>
                <a:gd name="T21" fmla="*/ 9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 h="112">
                  <a:moveTo>
                    <a:pt x="2" y="94"/>
                  </a:moveTo>
                  <a:lnTo>
                    <a:pt x="19" y="94"/>
                  </a:lnTo>
                  <a:lnTo>
                    <a:pt x="19" y="18"/>
                  </a:lnTo>
                  <a:lnTo>
                    <a:pt x="0" y="18"/>
                  </a:lnTo>
                  <a:lnTo>
                    <a:pt x="0" y="0"/>
                  </a:lnTo>
                  <a:lnTo>
                    <a:pt x="39" y="0"/>
                  </a:lnTo>
                  <a:lnTo>
                    <a:pt x="39" y="94"/>
                  </a:lnTo>
                  <a:lnTo>
                    <a:pt x="54" y="94"/>
                  </a:lnTo>
                  <a:lnTo>
                    <a:pt x="54" y="112"/>
                  </a:lnTo>
                  <a:lnTo>
                    <a:pt x="2" y="112"/>
                  </a:lnTo>
                  <a:lnTo>
                    <a:pt x="2" y="9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 name="组合 22"/>
          <p:cNvGrpSpPr/>
          <p:nvPr/>
        </p:nvGrpSpPr>
        <p:grpSpPr>
          <a:xfrm>
            <a:off x="2593181" y="3269513"/>
            <a:ext cx="1600200" cy="1430382"/>
            <a:chOff x="3457575" y="4358005"/>
            <a:chExt cx="2133600" cy="1906587"/>
          </a:xfrm>
        </p:grpSpPr>
        <p:sp>
          <p:nvSpPr>
            <p:cNvPr id="24" name="Freeform 340"/>
            <p:cNvSpPr>
              <a:spLocks/>
            </p:cNvSpPr>
            <p:nvPr/>
          </p:nvSpPr>
          <p:spPr bwMode="auto">
            <a:xfrm>
              <a:off x="3457575" y="4358005"/>
              <a:ext cx="2133600" cy="1906587"/>
            </a:xfrm>
            <a:custGeom>
              <a:avLst/>
              <a:gdLst>
                <a:gd name="T0" fmla="*/ 727 w 801"/>
                <a:gd name="T1" fmla="*/ 286 h 715"/>
                <a:gd name="T2" fmla="*/ 727 w 801"/>
                <a:gd name="T3" fmla="*/ 414 h 715"/>
                <a:gd name="T4" fmla="*/ 642 w 801"/>
                <a:gd name="T5" fmla="*/ 648 h 715"/>
                <a:gd name="T6" fmla="*/ 478 w 801"/>
                <a:gd name="T7" fmla="*/ 715 h 715"/>
                <a:gd name="T8" fmla="*/ 0 w 801"/>
                <a:gd name="T9" fmla="*/ 715 h 715"/>
                <a:gd name="T10" fmla="*/ 0 w 801"/>
                <a:gd name="T11" fmla="*/ 504 h 715"/>
                <a:gd name="T12" fmla="*/ 478 w 801"/>
                <a:gd name="T13" fmla="*/ 504 h 715"/>
                <a:gd name="T14" fmla="*/ 516 w 801"/>
                <a:gd name="T15" fmla="*/ 414 h 715"/>
                <a:gd name="T16" fmla="*/ 516 w 801"/>
                <a:gd name="T17" fmla="*/ 286 h 715"/>
                <a:gd name="T18" fmla="*/ 442 w 801"/>
                <a:gd name="T19" fmla="*/ 286 h 715"/>
                <a:gd name="T20" fmla="*/ 631 w 801"/>
                <a:gd name="T21" fmla="*/ 0 h 715"/>
                <a:gd name="T22" fmla="*/ 801 w 801"/>
                <a:gd name="T23" fmla="*/ 286 h 715"/>
                <a:gd name="T24" fmla="*/ 727 w 801"/>
                <a:gd name="T25" fmla="*/ 286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1" h="715">
                  <a:moveTo>
                    <a:pt x="727" y="286"/>
                  </a:moveTo>
                  <a:cubicBezTo>
                    <a:pt x="727" y="414"/>
                    <a:pt x="727" y="414"/>
                    <a:pt x="727" y="414"/>
                  </a:cubicBezTo>
                  <a:cubicBezTo>
                    <a:pt x="727" y="514"/>
                    <a:pt x="699" y="593"/>
                    <a:pt x="642" y="648"/>
                  </a:cubicBezTo>
                  <a:cubicBezTo>
                    <a:pt x="576" y="712"/>
                    <a:pt x="498" y="715"/>
                    <a:pt x="478" y="715"/>
                  </a:cubicBezTo>
                  <a:cubicBezTo>
                    <a:pt x="0" y="715"/>
                    <a:pt x="0" y="715"/>
                    <a:pt x="0" y="715"/>
                  </a:cubicBezTo>
                  <a:cubicBezTo>
                    <a:pt x="0" y="504"/>
                    <a:pt x="0" y="504"/>
                    <a:pt x="0" y="504"/>
                  </a:cubicBezTo>
                  <a:cubicBezTo>
                    <a:pt x="478" y="504"/>
                    <a:pt x="478" y="504"/>
                    <a:pt x="478" y="504"/>
                  </a:cubicBezTo>
                  <a:cubicBezTo>
                    <a:pt x="512" y="501"/>
                    <a:pt x="516" y="440"/>
                    <a:pt x="516" y="414"/>
                  </a:cubicBezTo>
                  <a:cubicBezTo>
                    <a:pt x="516" y="286"/>
                    <a:pt x="516" y="286"/>
                    <a:pt x="516" y="286"/>
                  </a:cubicBezTo>
                  <a:cubicBezTo>
                    <a:pt x="442" y="286"/>
                    <a:pt x="442" y="286"/>
                    <a:pt x="442" y="286"/>
                  </a:cubicBezTo>
                  <a:cubicBezTo>
                    <a:pt x="631" y="0"/>
                    <a:pt x="631" y="0"/>
                    <a:pt x="631" y="0"/>
                  </a:cubicBezTo>
                  <a:cubicBezTo>
                    <a:pt x="801" y="286"/>
                    <a:pt x="801" y="286"/>
                    <a:pt x="801" y="286"/>
                  </a:cubicBezTo>
                  <a:lnTo>
                    <a:pt x="727" y="28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348"/>
            <p:cNvSpPr>
              <a:spLocks noEditPoints="1"/>
            </p:cNvSpPr>
            <p:nvPr/>
          </p:nvSpPr>
          <p:spPr bwMode="auto">
            <a:xfrm>
              <a:off x="3644900" y="5926455"/>
              <a:ext cx="182563" cy="185737"/>
            </a:xfrm>
            <a:custGeom>
              <a:avLst/>
              <a:gdLst>
                <a:gd name="T0" fmla="*/ 68 w 69"/>
                <a:gd name="T1" fmla="*/ 35 h 70"/>
                <a:gd name="T2" fmla="*/ 34 w 69"/>
                <a:gd name="T3" fmla="*/ 70 h 70"/>
                <a:gd name="T4" fmla="*/ 0 w 69"/>
                <a:gd name="T5" fmla="*/ 35 h 70"/>
                <a:gd name="T6" fmla="*/ 34 w 69"/>
                <a:gd name="T7" fmla="*/ 0 h 70"/>
                <a:gd name="T8" fmla="*/ 68 w 69"/>
                <a:gd name="T9" fmla="*/ 35 h 70"/>
                <a:gd name="T10" fmla="*/ 12 w 69"/>
                <a:gd name="T11" fmla="*/ 35 h 70"/>
                <a:gd name="T12" fmla="*/ 34 w 69"/>
                <a:gd name="T13" fmla="*/ 58 h 70"/>
                <a:gd name="T14" fmla="*/ 56 w 69"/>
                <a:gd name="T15" fmla="*/ 35 h 70"/>
                <a:gd name="T16" fmla="*/ 34 w 69"/>
                <a:gd name="T17" fmla="*/ 11 h 70"/>
                <a:gd name="T18" fmla="*/ 12 w 69"/>
                <a:gd name="T19"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0">
                  <a:moveTo>
                    <a:pt x="68" y="35"/>
                  </a:moveTo>
                  <a:cubicBezTo>
                    <a:pt x="68" y="52"/>
                    <a:pt x="58" y="70"/>
                    <a:pt x="34" y="70"/>
                  </a:cubicBezTo>
                  <a:cubicBezTo>
                    <a:pt x="11" y="70"/>
                    <a:pt x="0" y="53"/>
                    <a:pt x="0" y="35"/>
                  </a:cubicBezTo>
                  <a:cubicBezTo>
                    <a:pt x="0" y="17"/>
                    <a:pt x="11" y="0"/>
                    <a:pt x="34" y="0"/>
                  </a:cubicBezTo>
                  <a:cubicBezTo>
                    <a:pt x="57" y="0"/>
                    <a:pt x="69" y="17"/>
                    <a:pt x="68" y="35"/>
                  </a:cubicBezTo>
                  <a:close/>
                  <a:moveTo>
                    <a:pt x="12" y="35"/>
                  </a:moveTo>
                  <a:cubicBezTo>
                    <a:pt x="13" y="46"/>
                    <a:pt x="19" y="58"/>
                    <a:pt x="34" y="58"/>
                  </a:cubicBezTo>
                  <a:cubicBezTo>
                    <a:pt x="50" y="58"/>
                    <a:pt x="56" y="46"/>
                    <a:pt x="56" y="35"/>
                  </a:cubicBezTo>
                  <a:cubicBezTo>
                    <a:pt x="56" y="24"/>
                    <a:pt x="50" y="11"/>
                    <a:pt x="34" y="11"/>
                  </a:cubicBezTo>
                  <a:cubicBezTo>
                    <a:pt x="19" y="11"/>
                    <a:pt x="12" y="24"/>
                    <a:pt x="12"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349"/>
            <p:cNvSpPr>
              <a:spLocks noEditPoints="1"/>
            </p:cNvSpPr>
            <p:nvPr/>
          </p:nvSpPr>
          <p:spPr bwMode="auto">
            <a:xfrm>
              <a:off x="3862388" y="5928043"/>
              <a:ext cx="171450" cy="179387"/>
            </a:xfrm>
            <a:custGeom>
              <a:avLst/>
              <a:gdLst>
                <a:gd name="T0" fmla="*/ 32 w 64"/>
                <a:gd name="T1" fmla="*/ 47 h 67"/>
                <a:gd name="T2" fmla="*/ 13 w 64"/>
                <a:gd name="T3" fmla="*/ 47 h 67"/>
                <a:gd name="T4" fmla="*/ 13 w 64"/>
                <a:gd name="T5" fmla="*/ 67 h 67"/>
                <a:gd name="T6" fmla="*/ 0 w 64"/>
                <a:gd name="T7" fmla="*/ 67 h 67"/>
                <a:gd name="T8" fmla="*/ 0 w 64"/>
                <a:gd name="T9" fmla="*/ 0 h 67"/>
                <a:gd name="T10" fmla="*/ 32 w 64"/>
                <a:gd name="T11" fmla="*/ 0 h 67"/>
                <a:gd name="T12" fmla="*/ 32 w 64"/>
                <a:gd name="T13" fmla="*/ 47 h 67"/>
                <a:gd name="T14" fmla="*/ 13 w 64"/>
                <a:gd name="T15" fmla="*/ 36 h 67"/>
                <a:gd name="T16" fmla="*/ 32 w 64"/>
                <a:gd name="T17" fmla="*/ 36 h 67"/>
                <a:gd name="T18" fmla="*/ 32 w 64"/>
                <a:gd name="T19" fmla="*/ 12 h 67"/>
                <a:gd name="T20" fmla="*/ 13 w 64"/>
                <a:gd name="T21" fmla="*/ 12 h 67"/>
                <a:gd name="T22" fmla="*/ 13 w 64"/>
                <a:gd name="T23" fmla="*/ 3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 h="67">
                  <a:moveTo>
                    <a:pt x="32" y="47"/>
                  </a:moveTo>
                  <a:cubicBezTo>
                    <a:pt x="13" y="47"/>
                    <a:pt x="13" y="47"/>
                    <a:pt x="13" y="47"/>
                  </a:cubicBezTo>
                  <a:cubicBezTo>
                    <a:pt x="13" y="67"/>
                    <a:pt x="13" y="67"/>
                    <a:pt x="13" y="67"/>
                  </a:cubicBezTo>
                  <a:cubicBezTo>
                    <a:pt x="0" y="67"/>
                    <a:pt x="0" y="67"/>
                    <a:pt x="0" y="67"/>
                  </a:cubicBezTo>
                  <a:cubicBezTo>
                    <a:pt x="0" y="0"/>
                    <a:pt x="0" y="0"/>
                    <a:pt x="0" y="0"/>
                  </a:cubicBezTo>
                  <a:cubicBezTo>
                    <a:pt x="11" y="0"/>
                    <a:pt x="21" y="0"/>
                    <a:pt x="32" y="0"/>
                  </a:cubicBezTo>
                  <a:cubicBezTo>
                    <a:pt x="64" y="0"/>
                    <a:pt x="64" y="47"/>
                    <a:pt x="32" y="47"/>
                  </a:cubicBezTo>
                  <a:close/>
                  <a:moveTo>
                    <a:pt x="13" y="36"/>
                  </a:moveTo>
                  <a:cubicBezTo>
                    <a:pt x="32" y="36"/>
                    <a:pt x="32" y="36"/>
                    <a:pt x="32" y="36"/>
                  </a:cubicBezTo>
                  <a:cubicBezTo>
                    <a:pt x="48" y="36"/>
                    <a:pt x="48" y="12"/>
                    <a:pt x="32" y="12"/>
                  </a:cubicBezTo>
                  <a:cubicBezTo>
                    <a:pt x="13" y="12"/>
                    <a:pt x="13" y="12"/>
                    <a:pt x="13" y="12"/>
                  </a:cubicBezTo>
                  <a:lnTo>
                    <a:pt x="13"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350"/>
            <p:cNvSpPr>
              <a:spLocks/>
            </p:cNvSpPr>
            <p:nvPr/>
          </p:nvSpPr>
          <p:spPr bwMode="auto">
            <a:xfrm>
              <a:off x="4035425" y="5928043"/>
              <a:ext cx="147638" cy="179387"/>
            </a:xfrm>
            <a:custGeom>
              <a:avLst/>
              <a:gdLst>
                <a:gd name="T0" fmla="*/ 22 w 55"/>
                <a:gd name="T1" fmla="*/ 12 h 67"/>
                <a:gd name="T2" fmla="*/ 0 w 55"/>
                <a:gd name="T3" fmla="*/ 12 h 67"/>
                <a:gd name="T4" fmla="*/ 0 w 55"/>
                <a:gd name="T5" fmla="*/ 0 h 67"/>
                <a:gd name="T6" fmla="*/ 55 w 55"/>
                <a:gd name="T7" fmla="*/ 0 h 67"/>
                <a:gd name="T8" fmla="*/ 55 w 55"/>
                <a:gd name="T9" fmla="*/ 12 h 67"/>
                <a:gd name="T10" fmla="*/ 34 w 55"/>
                <a:gd name="T11" fmla="*/ 12 h 67"/>
                <a:gd name="T12" fmla="*/ 34 w 55"/>
                <a:gd name="T13" fmla="*/ 67 h 67"/>
                <a:gd name="T14" fmla="*/ 22 w 55"/>
                <a:gd name="T15" fmla="*/ 67 h 67"/>
                <a:gd name="T16" fmla="*/ 22 w 55"/>
                <a:gd name="T17" fmla="*/ 1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67">
                  <a:moveTo>
                    <a:pt x="22" y="12"/>
                  </a:moveTo>
                  <a:cubicBezTo>
                    <a:pt x="0" y="12"/>
                    <a:pt x="0" y="12"/>
                    <a:pt x="0" y="12"/>
                  </a:cubicBezTo>
                  <a:cubicBezTo>
                    <a:pt x="0" y="0"/>
                    <a:pt x="0" y="0"/>
                    <a:pt x="0" y="0"/>
                  </a:cubicBezTo>
                  <a:cubicBezTo>
                    <a:pt x="20" y="0"/>
                    <a:pt x="36" y="0"/>
                    <a:pt x="55" y="0"/>
                  </a:cubicBezTo>
                  <a:cubicBezTo>
                    <a:pt x="55" y="12"/>
                    <a:pt x="55" y="12"/>
                    <a:pt x="55" y="12"/>
                  </a:cubicBezTo>
                  <a:cubicBezTo>
                    <a:pt x="34" y="12"/>
                    <a:pt x="34" y="12"/>
                    <a:pt x="34" y="12"/>
                  </a:cubicBezTo>
                  <a:cubicBezTo>
                    <a:pt x="34" y="67"/>
                    <a:pt x="34" y="67"/>
                    <a:pt x="34" y="67"/>
                  </a:cubicBezTo>
                  <a:cubicBezTo>
                    <a:pt x="22" y="67"/>
                    <a:pt x="22" y="67"/>
                    <a:pt x="22" y="67"/>
                  </a:cubicBezTo>
                  <a:lnTo>
                    <a:pt x="22"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Rectangle 351"/>
            <p:cNvSpPr>
              <a:spLocks noChangeArrowheads="1"/>
            </p:cNvSpPr>
            <p:nvPr/>
          </p:nvSpPr>
          <p:spPr bwMode="auto">
            <a:xfrm>
              <a:off x="4216400" y="5928043"/>
              <a:ext cx="33338" cy="1793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52"/>
            <p:cNvSpPr>
              <a:spLocks noEditPoints="1"/>
            </p:cNvSpPr>
            <p:nvPr/>
          </p:nvSpPr>
          <p:spPr bwMode="auto">
            <a:xfrm>
              <a:off x="4291013" y="5926455"/>
              <a:ext cx="182563" cy="185737"/>
            </a:xfrm>
            <a:custGeom>
              <a:avLst/>
              <a:gdLst>
                <a:gd name="T0" fmla="*/ 68 w 68"/>
                <a:gd name="T1" fmla="*/ 35 h 70"/>
                <a:gd name="T2" fmla="*/ 34 w 68"/>
                <a:gd name="T3" fmla="*/ 70 h 70"/>
                <a:gd name="T4" fmla="*/ 0 w 68"/>
                <a:gd name="T5" fmla="*/ 35 h 70"/>
                <a:gd name="T6" fmla="*/ 34 w 68"/>
                <a:gd name="T7" fmla="*/ 0 h 70"/>
                <a:gd name="T8" fmla="*/ 68 w 68"/>
                <a:gd name="T9" fmla="*/ 35 h 70"/>
                <a:gd name="T10" fmla="*/ 12 w 68"/>
                <a:gd name="T11" fmla="*/ 35 h 70"/>
                <a:gd name="T12" fmla="*/ 34 w 68"/>
                <a:gd name="T13" fmla="*/ 58 h 70"/>
                <a:gd name="T14" fmla="*/ 56 w 68"/>
                <a:gd name="T15" fmla="*/ 35 h 70"/>
                <a:gd name="T16" fmla="*/ 34 w 68"/>
                <a:gd name="T17" fmla="*/ 11 h 70"/>
                <a:gd name="T18" fmla="*/ 12 w 68"/>
                <a:gd name="T19"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70">
                  <a:moveTo>
                    <a:pt x="68" y="35"/>
                  </a:moveTo>
                  <a:cubicBezTo>
                    <a:pt x="68" y="52"/>
                    <a:pt x="57" y="70"/>
                    <a:pt x="34" y="70"/>
                  </a:cubicBezTo>
                  <a:cubicBezTo>
                    <a:pt x="10" y="70"/>
                    <a:pt x="0" y="53"/>
                    <a:pt x="0" y="35"/>
                  </a:cubicBezTo>
                  <a:cubicBezTo>
                    <a:pt x="0" y="17"/>
                    <a:pt x="11" y="0"/>
                    <a:pt x="34" y="0"/>
                  </a:cubicBezTo>
                  <a:cubicBezTo>
                    <a:pt x="57" y="0"/>
                    <a:pt x="68" y="17"/>
                    <a:pt x="68" y="35"/>
                  </a:cubicBezTo>
                  <a:close/>
                  <a:moveTo>
                    <a:pt x="12" y="35"/>
                  </a:moveTo>
                  <a:cubicBezTo>
                    <a:pt x="12" y="46"/>
                    <a:pt x="18" y="58"/>
                    <a:pt x="34" y="58"/>
                  </a:cubicBezTo>
                  <a:cubicBezTo>
                    <a:pt x="50" y="58"/>
                    <a:pt x="55" y="46"/>
                    <a:pt x="56" y="35"/>
                  </a:cubicBezTo>
                  <a:cubicBezTo>
                    <a:pt x="56" y="24"/>
                    <a:pt x="50" y="11"/>
                    <a:pt x="34" y="11"/>
                  </a:cubicBezTo>
                  <a:cubicBezTo>
                    <a:pt x="18" y="11"/>
                    <a:pt x="12" y="24"/>
                    <a:pt x="12"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53"/>
            <p:cNvSpPr>
              <a:spLocks/>
            </p:cNvSpPr>
            <p:nvPr/>
          </p:nvSpPr>
          <p:spPr bwMode="auto">
            <a:xfrm>
              <a:off x="4513263" y="5928043"/>
              <a:ext cx="146050" cy="179387"/>
            </a:xfrm>
            <a:custGeom>
              <a:avLst/>
              <a:gdLst>
                <a:gd name="T0" fmla="*/ 72 w 92"/>
                <a:gd name="T1" fmla="*/ 0 h 113"/>
                <a:gd name="T2" fmla="*/ 92 w 92"/>
                <a:gd name="T3" fmla="*/ 0 h 113"/>
                <a:gd name="T4" fmla="*/ 92 w 92"/>
                <a:gd name="T5" fmla="*/ 113 h 113"/>
                <a:gd name="T6" fmla="*/ 79 w 92"/>
                <a:gd name="T7" fmla="*/ 113 h 113"/>
                <a:gd name="T8" fmla="*/ 79 w 92"/>
                <a:gd name="T9" fmla="*/ 113 h 113"/>
                <a:gd name="T10" fmla="*/ 20 w 92"/>
                <a:gd name="T11" fmla="*/ 37 h 113"/>
                <a:gd name="T12" fmla="*/ 20 w 92"/>
                <a:gd name="T13" fmla="*/ 113 h 113"/>
                <a:gd name="T14" fmla="*/ 0 w 92"/>
                <a:gd name="T15" fmla="*/ 113 h 113"/>
                <a:gd name="T16" fmla="*/ 0 w 92"/>
                <a:gd name="T17" fmla="*/ 0 h 113"/>
                <a:gd name="T18" fmla="*/ 16 w 92"/>
                <a:gd name="T19" fmla="*/ 0 h 113"/>
                <a:gd name="T20" fmla="*/ 72 w 92"/>
                <a:gd name="T21" fmla="*/ 71 h 113"/>
                <a:gd name="T22" fmla="*/ 72 w 92"/>
                <a:gd name="T2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113">
                  <a:moveTo>
                    <a:pt x="72" y="0"/>
                  </a:moveTo>
                  <a:lnTo>
                    <a:pt x="92" y="0"/>
                  </a:lnTo>
                  <a:lnTo>
                    <a:pt x="92" y="113"/>
                  </a:lnTo>
                  <a:lnTo>
                    <a:pt x="79" y="113"/>
                  </a:lnTo>
                  <a:lnTo>
                    <a:pt x="79" y="113"/>
                  </a:lnTo>
                  <a:lnTo>
                    <a:pt x="20" y="37"/>
                  </a:lnTo>
                  <a:lnTo>
                    <a:pt x="20" y="113"/>
                  </a:lnTo>
                  <a:lnTo>
                    <a:pt x="0" y="113"/>
                  </a:lnTo>
                  <a:lnTo>
                    <a:pt x="0" y="0"/>
                  </a:lnTo>
                  <a:lnTo>
                    <a:pt x="16" y="0"/>
                  </a:lnTo>
                  <a:lnTo>
                    <a:pt x="72" y="71"/>
                  </a:lnTo>
                  <a:lnTo>
                    <a:pt x="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54"/>
            <p:cNvSpPr>
              <a:spLocks/>
            </p:cNvSpPr>
            <p:nvPr/>
          </p:nvSpPr>
          <p:spPr bwMode="auto">
            <a:xfrm>
              <a:off x="4694238" y="5926455"/>
              <a:ext cx="146050" cy="182562"/>
            </a:xfrm>
            <a:custGeom>
              <a:avLst/>
              <a:gdLst>
                <a:gd name="T0" fmla="*/ 17 w 55"/>
                <a:gd name="T1" fmla="*/ 39 h 69"/>
                <a:gd name="T2" fmla="*/ 17 w 55"/>
                <a:gd name="T3" fmla="*/ 29 h 69"/>
                <a:gd name="T4" fmla="*/ 27 w 55"/>
                <a:gd name="T5" fmla="*/ 29 h 69"/>
                <a:gd name="T6" fmla="*/ 41 w 55"/>
                <a:gd name="T7" fmla="*/ 21 h 69"/>
                <a:gd name="T8" fmla="*/ 27 w 55"/>
                <a:gd name="T9" fmla="*/ 12 h 69"/>
                <a:gd name="T10" fmla="*/ 13 w 55"/>
                <a:gd name="T11" fmla="*/ 20 h 69"/>
                <a:gd name="T12" fmla="*/ 1 w 55"/>
                <a:gd name="T13" fmla="*/ 20 h 69"/>
                <a:gd name="T14" fmla="*/ 27 w 55"/>
                <a:gd name="T15" fmla="*/ 0 h 69"/>
                <a:gd name="T16" fmla="*/ 53 w 55"/>
                <a:gd name="T17" fmla="*/ 21 h 69"/>
                <a:gd name="T18" fmla="*/ 44 w 55"/>
                <a:gd name="T19" fmla="*/ 34 h 69"/>
                <a:gd name="T20" fmla="*/ 55 w 55"/>
                <a:gd name="T21" fmla="*/ 48 h 69"/>
                <a:gd name="T22" fmla="*/ 27 w 55"/>
                <a:gd name="T23" fmla="*/ 69 h 69"/>
                <a:gd name="T24" fmla="*/ 0 w 55"/>
                <a:gd name="T25" fmla="*/ 49 h 69"/>
                <a:gd name="T26" fmla="*/ 12 w 55"/>
                <a:gd name="T27" fmla="*/ 49 h 69"/>
                <a:gd name="T28" fmla="*/ 27 w 55"/>
                <a:gd name="T29" fmla="*/ 58 h 69"/>
                <a:gd name="T30" fmla="*/ 42 w 55"/>
                <a:gd name="T31" fmla="*/ 48 h 69"/>
                <a:gd name="T32" fmla="*/ 28 w 55"/>
                <a:gd name="T33" fmla="*/ 39 h 69"/>
                <a:gd name="T34" fmla="*/ 17 w 55"/>
                <a:gd name="T35"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 h="69">
                  <a:moveTo>
                    <a:pt x="17" y="39"/>
                  </a:moveTo>
                  <a:cubicBezTo>
                    <a:pt x="17" y="29"/>
                    <a:pt x="17" y="29"/>
                    <a:pt x="17" y="29"/>
                  </a:cubicBezTo>
                  <a:cubicBezTo>
                    <a:pt x="27" y="29"/>
                    <a:pt x="27" y="29"/>
                    <a:pt x="27" y="29"/>
                  </a:cubicBezTo>
                  <a:cubicBezTo>
                    <a:pt x="34" y="29"/>
                    <a:pt x="41" y="27"/>
                    <a:pt x="41" y="21"/>
                  </a:cubicBezTo>
                  <a:cubicBezTo>
                    <a:pt x="41" y="17"/>
                    <a:pt x="38" y="12"/>
                    <a:pt x="27" y="12"/>
                  </a:cubicBezTo>
                  <a:cubicBezTo>
                    <a:pt x="21" y="12"/>
                    <a:pt x="13" y="14"/>
                    <a:pt x="13" y="20"/>
                  </a:cubicBezTo>
                  <a:cubicBezTo>
                    <a:pt x="1" y="20"/>
                    <a:pt x="1" y="20"/>
                    <a:pt x="1" y="20"/>
                  </a:cubicBezTo>
                  <a:cubicBezTo>
                    <a:pt x="1" y="5"/>
                    <a:pt x="15" y="0"/>
                    <a:pt x="27" y="0"/>
                  </a:cubicBezTo>
                  <a:cubicBezTo>
                    <a:pt x="40" y="0"/>
                    <a:pt x="53" y="6"/>
                    <a:pt x="53" y="21"/>
                  </a:cubicBezTo>
                  <a:cubicBezTo>
                    <a:pt x="53" y="26"/>
                    <a:pt x="50" y="32"/>
                    <a:pt x="44" y="34"/>
                  </a:cubicBezTo>
                  <a:cubicBezTo>
                    <a:pt x="51" y="36"/>
                    <a:pt x="55" y="42"/>
                    <a:pt x="55" y="48"/>
                  </a:cubicBezTo>
                  <a:cubicBezTo>
                    <a:pt x="55" y="64"/>
                    <a:pt x="40" y="69"/>
                    <a:pt x="27" y="69"/>
                  </a:cubicBezTo>
                  <a:cubicBezTo>
                    <a:pt x="14" y="69"/>
                    <a:pt x="0" y="64"/>
                    <a:pt x="0" y="49"/>
                  </a:cubicBezTo>
                  <a:cubicBezTo>
                    <a:pt x="12" y="49"/>
                    <a:pt x="12" y="49"/>
                    <a:pt x="12" y="49"/>
                  </a:cubicBezTo>
                  <a:cubicBezTo>
                    <a:pt x="12" y="56"/>
                    <a:pt x="22" y="58"/>
                    <a:pt x="27" y="58"/>
                  </a:cubicBezTo>
                  <a:cubicBezTo>
                    <a:pt x="33" y="58"/>
                    <a:pt x="42" y="55"/>
                    <a:pt x="42" y="48"/>
                  </a:cubicBezTo>
                  <a:cubicBezTo>
                    <a:pt x="42" y="44"/>
                    <a:pt x="40" y="39"/>
                    <a:pt x="28" y="39"/>
                  </a:cubicBezTo>
                  <a:lnTo>
                    <a:pt x="17"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 name="组合 31"/>
          <p:cNvGrpSpPr/>
          <p:nvPr/>
        </p:nvGrpSpPr>
        <p:grpSpPr>
          <a:xfrm>
            <a:off x="4974432" y="3275468"/>
            <a:ext cx="1608535" cy="1432764"/>
            <a:chOff x="6632575" y="4365943"/>
            <a:chExt cx="2144713" cy="1909762"/>
          </a:xfrm>
        </p:grpSpPr>
        <p:sp>
          <p:nvSpPr>
            <p:cNvPr id="33" name="Freeform 339"/>
            <p:cNvSpPr>
              <a:spLocks/>
            </p:cNvSpPr>
            <p:nvPr/>
          </p:nvSpPr>
          <p:spPr bwMode="auto">
            <a:xfrm>
              <a:off x="6632575" y="4365943"/>
              <a:ext cx="2144713" cy="1909762"/>
            </a:xfrm>
            <a:custGeom>
              <a:avLst/>
              <a:gdLst>
                <a:gd name="T0" fmla="*/ 78 w 805"/>
                <a:gd name="T1" fmla="*/ 286 h 716"/>
                <a:gd name="T2" fmla="*/ 78 w 805"/>
                <a:gd name="T3" fmla="*/ 414 h 716"/>
                <a:gd name="T4" fmla="*/ 162 w 805"/>
                <a:gd name="T5" fmla="*/ 648 h 716"/>
                <a:gd name="T6" fmla="*/ 327 w 805"/>
                <a:gd name="T7" fmla="*/ 716 h 716"/>
                <a:gd name="T8" fmla="*/ 805 w 805"/>
                <a:gd name="T9" fmla="*/ 716 h 716"/>
                <a:gd name="T10" fmla="*/ 805 w 805"/>
                <a:gd name="T11" fmla="*/ 505 h 716"/>
                <a:gd name="T12" fmla="*/ 327 w 805"/>
                <a:gd name="T13" fmla="*/ 505 h 716"/>
                <a:gd name="T14" fmla="*/ 289 w 805"/>
                <a:gd name="T15" fmla="*/ 414 h 716"/>
                <a:gd name="T16" fmla="*/ 289 w 805"/>
                <a:gd name="T17" fmla="*/ 286 h 716"/>
                <a:gd name="T18" fmla="*/ 362 w 805"/>
                <a:gd name="T19" fmla="*/ 286 h 716"/>
                <a:gd name="T20" fmla="*/ 173 w 805"/>
                <a:gd name="T21" fmla="*/ 0 h 716"/>
                <a:gd name="T22" fmla="*/ 0 w 805"/>
                <a:gd name="T23" fmla="*/ 286 h 716"/>
                <a:gd name="T24" fmla="*/ 78 w 805"/>
                <a:gd name="T25" fmla="*/ 28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5" h="716">
                  <a:moveTo>
                    <a:pt x="78" y="286"/>
                  </a:moveTo>
                  <a:cubicBezTo>
                    <a:pt x="78" y="414"/>
                    <a:pt x="78" y="414"/>
                    <a:pt x="78" y="414"/>
                  </a:cubicBezTo>
                  <a:cubicBezTo>
                    <a:pt x="78" y="515"/>
                    <a:pt x="106" y="593"/>
                    <a:pt x="162" y="648"/>
                  </a:cubicBezTo>
                  <a:cubicBezTo>
                    <a:pt x="229" y="712"/>
                    <a:pt x="306" y="716"/>
                    <a:pt x="327" y="716"/>
                  </a:cubicBezTo>
                  <a:cubicBezTo>
                    <a:pt x="805" y="716"/>
                    <a:pt x="805" y="716"/>
                    <a:pt x="805" y="716"/>
                  </a:cubicBezTo>
                  <a:cubicBezTo>
                    <a:pt x="805" y="505"/>
                    <a:pt x="805" y="505"/>
                    <a:pt x="805" y="505"/>
                  </a:cubicBezTo>
                  <a:cubicBezTo>
                    <a:pt x="327" y="505"/>
                    <a:pt x="327" y="505"/>
                    <a:pt x="327" y="505"/>
                  </a:cubicBezTo>
                  <a:cubicBezTo>
                    <a:pt x="292" y="501"/>
                    <a:pt x="289" y="440"/>
                    <a:pt x="289" y="414"/>
                  </a:cubicBezTo>
                  <a:cubicBezTo>
                    <a:pt x="289" y="286"/>
                    <a:pt x="289" y="286"/>
                    <a:pt x="289" y="286"/>
                  </a:cubicBezTo>
                  <a:cubicBezTo>
                    <a:pt x="362" y="286"/>
                    <a:pt x="362" y="286"/>
                    <a:pt x="362" y="286"/>
                  </a:cubicBezTo>
                  <a:cubicBezTo>
                    <a:pt x="173" y="0"/>
                    <a:pt x="173" y="0"/>
                    <a:pt x="173" y="0"/>
                  </a:cubicBezTo>
                  <a:cubicBezTo>
                    <a:pt x="0" y="286"/>
                    <a:pt x="0" y="286"/>
                    <a:pt x="0" y="286"/>
                  </a:cubicBezTo>
                  <a:lnTo>
                    <a:pt x="78" y="28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355"/>
            <p:cNvSpPr>
              <a:spLocks noEditPoints="1"/>
            </p:cNvSpPr>
            <p:nvPr/>
          </p:nvSpPr>
          <p:spPr bwMode="auto">
            <a:xfrm>
              <a:off x="7346950" y="5926455"/>
              <a:ext cx="180975" cy="185737"/>
            </a:xfrm>
            <a:custGeom>
              <a:avLst/>
              <a:gdLst>
                <a:gd name="T0" fmla="*/ 68 w 68"/>
                <a:gd name="T1" fmla="*/ 35 h 70"/>
                <a:gd name="T2" fmla="*/ 34 w 68"/>
                <a:gd name="T3" fmla="*/ 70 h 70"/>
                <a:gd name="T4" fmla="*/ 0 w 68"/>
                <a:gd name="T5" fmla="*/ 35 h 70"/>
                <a:gd name="T6" fmla="*/ 34 w 68"/>
                <a:gd name="T7" fmla="*/ 0 h 70"/>
                <a:gd name="T8" fmla="*/ 68 w 68"/>
                <a:gd name="T9" fmla="*/ 35 h 70"/>
                <a:gd name="T10" fmla="*/ 12 w 68"/>
                <a:gd name="T11" fmla="*/ 35 h 70"/>
                <a:gd name="T12" fmla="*/ 34 w 68"/>
                <a:gd name="T13" fmla="*/ 58 h 70"/>
                <a:gd name="T14" fmla="*/ 56 w 68"/>
                <a:gd name="T15" fmla="*/ 35 h 70"/>
                <a:gd name="T16" fmla="*/ 34 w 68"/>
                <a:gd name="T17" fmla="*/ 11 h 70"/>
                <a:gd name="T18" fmla="*/ 12 w 68"/>
                <a:gd name="T19"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70">
                  <a:moveTo>
                    <a:pt x="68" y="35"/>
                  </a:moveTo>
                  <a:cubicBezTo>
                    <a:pt x="68" y="52"/>
                    <a:pt x="57" y="70"/>
                    <a:pt x="34" y="70"/>
                  </a:cubicBezTo>
                  <a:cubicBezTo>
                    <a:pt x="11" y="70"/>
                    <a:pt x="0" y="53"/>
                    <a:pt x="0" y="35"/>
                  </a:cubicBezTo>
                  <a:cubicBezTo>
                    <a:pt x="0" y="17"/>
                    <a:pt x="11" y="0"/>
                    <a:pt x="34" y="0"/>
                  </a:cubicBezTo>
                  <a:cubicBezTo>
                    <a:pt x="57" y="0"/>
                    <a:pt x="68" y="17"/>
                    <a:pt x="68" y="35"/>
                  </a:cubicBezTo>
                  <a:close/>
                  <a:moveTo>
                    <a:pt x="12" y="35"/>
                  </a:moveTo>
                  <a:cubicBezTo>
                    <a:pt x="12" y="46"/>
                    <a:pt x="18" y="58"/>
                    <a:pt x="34" y="58"/>
                  </a:cubicBezTo>
                  <a:cubicBezTo>
                    <a:pt x="50" y="58"/>
                    <a:pt x="56" y="46"/>
                    <a:pt x="56" y="35"/>
                  </a:cubicBezTo>
                  <a:cubicBezTo>
                    <a:pt x="56" y="24"/>
                    <a:pt x="50" y="11"/>
                    <a:pt x="34" y="11"/>
                  </a:cubicBezTo>
                  <a:cubicBezTo>
                    <a:pt x="18" y="11"/>
                    <a:pt x="12" y="24"/>
                    <a:pt x="12"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56"/>
            <p:cNvSpPr>
              <a:spLocks noEditPoints="1"/>
            </p:cNvSpPr>
            <p:nvPr/>
          </p:nvSpPr>
          <p:spPr bwMode="auto">
            <a:xfrm>
              <a:off x="7566025" y="5928043"/>
              <a:ext cx="169863" cy="179387"/>
            </a:xfrm>
            <a:custGeom>
              <a:avLst/>
              <a:gdLst>
                <a:gd name="T0" fmla="*/ 31 w 64"/>
                <a:gd name="T1" fmla="*/ 47 h 67"/>
                <a:gd name="T2" fmla="*/ 13 w 64"/>
                <a:gd name="T3" fmla="*/ 47 h 67"/>
                <a:gd name="T4" fmla="*/ 13 w 64"/>
                <a:gd name="T5" fmla="*/ 67 h 67"/>
                <a:gd name="T6" fmla="*/ 0 w 64"/>
                <a:gd name="T7" fmla="*/ 67 h 67"/>
                <a:gd name="T8" fmla="*/ 0 w 64"/>
                <a:gd name="T9" fmla="*/ 0 h 67"/>
                <a:gd name="T10" fmla="*/ 31 w 64"/>
                <a:gd name="T11" fmla="*/ 0 h 67"/>
                <a:gd name="T12" fmla="*/ 31 w 64"/>
                <a:gd name="T13" fmla="*/ 47 h 67"/>
                <a:gd name="T14" fmla="*/ 13 w 64"/>
                <a:gd name="T15" fmla="*/ 36 h 67"/>
                <a:gd name="T16" fmla="*/ 31 w 64"/>
                <a:gd name="T17" fmla="*/ 36 h 67"/>
                <a:gd name="T18" fmla="*/ 31 w 64"/>
                <a:gd name="T19" fmla="*/ 12 h 67"/>
                <a:gd name="T20" fmla="*/ 13 w 64"/>
                <a:gd name="T21" fmla="*/ 12 h 67"/>
                <a:gd name="T22" fmla="*/ 13 w 64"/>
                <a:gd name="T23" fmla="*/ 3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 h="67">
                  <a:moveTo>
                    <a:pt x="31" y="47"/>
                  </a:moveTo>
                  <a:cubicBezTo>
                    <a:pt x="13" y="47"/>
                    <a:pt x="13" y="47"/>
                    <a:pt x="13" y="47"/>
                  </a:cubicBezTo>
                  <a:cubicBezTo>
                    <a:pt x="13" y="67"/>
                    <a:pt x="13" y="67"/>
                    <a:pt x="13" y="67"/>
                  </a:cubicBezTo>
                  <a:cubicBezTo>
                    <a:pt x="0" y="67"/>
                    <a:pt x="0" y="67"/>
                    <a:pt x="0" y="67"/>
                  </a:cubicBezTo>
                  <a:cubicBezTo>
                    <a:pt x="0" y="0"/>
                    <a:pt x="0" y="0"/>
                    <a:pt x="0" y="0"/>
                  </a:cubicBezTo>
                  <a:cubicBezTo>
                    <a:pt x="10" y="0"/>
                    <a:pt x="21" y="0"/>
                    <a:pt x="31" y="0"/>
                  </a:cubicBezTo>
                  <a:cubicBezTo>
                    <a:pt x="64" y="0"/>
                    <a:pt x="64" y="47"/>
                    <a:pt x="31" y="47"/>
                  </a:cubicBezTo>
                  <a:close/>
                  <a:moveTo>
                    <a:pt x="13" y="36"/>
                  </a:moveTo>
                  <a:cubicBezTo>
                    <a:pt x="31" y="36"/>
                    <a:pt x="31" y="36"/>
                    <a:pt x="31" y="36"/>
                  </a:cubicBezTo>
                  <a:cubicBezTo>
                    <a:pt x="47" y="36"/>
                    <a:pt x="47" y="12"/>
                    <a:pt x="31" y="12"/>
                  </a:cubicBezTo>
                  <a:cubicBezTo>
                    <a:pt x="13" y="12"/>
                    <a:pt x="13" y="12"/>
                    <a:pt x="13" y="12"/>
                  </a:cubicBezTo>
                  <a:lnTo>
                    <a:pt x="13"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57"/>
            <p:cNvSpPr>
              <a:spLocks/>
            </p:cNvSpPr>
            <p:nvPr/>
          </p:nvSpPr>
          <p:spPr bwMode="auto">
            <a:xfrm>
              <a:off x="7739063" y="5928043"/>
              <a:ext cx="146050" cy="179387"/>
            </a:xfrm>
            <a:custGeom>
              <a:avLst/>
              <a:gdLst>
                <a:gd name="T0" fmla="*/ 21 w 55"/>
                <a:gd name="T1" fmla="*/ 12 h 67"/>
                <a:gd name="T2" fmla="*/ 0 w 55"/>
                <a:gd name="T3" fmla="*/ 12 h 67"/>
                <a:gd name="T4" fmla="*/ 0 w 55"/>
                <a:gd name="T5" fmla="*/ 0 h 67"/>
                <a:gd name="T6" fmla="*/ 55 w 55"/>
                <a:gd name="T7" fmla="*/ 0 h 67"/>
                <a:gd name="T8" fmla="*/ 55 w 55"/>
                <a:gd name="T9" fmla="*/ 12 h 67"/>
                <a:gd name="T10" fmla="*/ 34 w 55"/>
                <a:gd name="T11" fmla="*/ 12 h 67"/>
                <a:gd name="T12" fmla="*/ 34 w 55"/>
                <a:gd name="T13" fmla="*/ 67 h 67"/>
                <a:gd name="T14" fmla="*/ 21 w 55"/>
                <a:gd name="T15" fmla="*/ 67 h 67"/>
                <a:gd name="T16" fmla="*/ 21 w 55"/>
                <a:gd name="T17" fmla="*/ 1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67">
                  <a:moveTo>
                    <a:pt x="21" y="12"/>
                  </a:moveTo>
                  <a:cubicBezTo>
                    <a:pt x="0" y="12"/>
                    <a:pt x="0" y="12"/>
                    <a:pt x="0" y="12"/>
                  </a:cubicBezTo>
                  <a:cubicBezTo>
                    <a:pt x="0" y="0"/>
                    <a:pt x="0" y="0"/>
                    <a:pt x="0" y="0"/>
                  </a:cubicBezTo>
                  <a:cubicBezTo>
                    <a:pt x="19" y="0"/>
                    <a:pt x="36" y="0"/>
                    <a:pt x="55" y="0"/>
                  </a:cubicBezTo>
                  <a:cubicBezTo>
                    <a:pt x="55" y="12"/>
                    <a:pt x="55" y="12"/>
                    <a:pt x="55" y="12"/>
                  </a:cubicBezTo>
                  <a:cubicBezTo>
                    <a:pt x="34" y="12"/>
                    <a:pt x="34" y="12"/>
                    <a:pt x="34" y="12"/>
                  </a:cubicBezTo>
                  <a:cubicBezTo>
                    <a:pt x="34" y="67"/>
                    <a:pt x="34" y="67"/>
                    <a:pt x="34" y="67"/>
                  </a:cubicBezTo>
                  <a:cubicBezTo>
                    <a:pt x="21" y="67"/>
                    <a:pt x="21" y="67"/>
                    <a:pt x="21" y="67"/>
                  </a:cubicBezTo>
                  <a:lnTo>
                    <a:pt x="21"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Rectangle 358"/>
            <p:cNvSpPr>
              <a:spLocks noChangeArrowheads="1"/>
            </p:cNvSpPr>
            <p:nvPr/>
          </p:nvSpPr>
          <p:spPr bwMode="auto">
            <a:xfrm>
              <a:off x="7916863" y="5928043"/>
              <a:ext cx="34925" cy="1793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59"/>
            <p:cNvSpPr>
              <a:spLocks noEditPoints="1"/>
            </p:cNvSpPr>
            <p:nvPr/>
          </p:nvSpPr>
          <p:spPr bwMode="auto">
            <a:xfrm>
              <a:off x="7991475" y="5926455"/>
              <a:ext cx="184150" cy="185737"/>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13 w 69"/>
                <a:gd name="T11" fmla="*/ 35 h 70"/>
                <a:gd name="T12" fmla="*/ 34 w 69"/>
                <a:gd name="T13" fmla="*/ 58 h 70"/>
                <a:gd name="T14" fmla="*/ 56 w 69"/>
                <a:gd name="T15" fmla="*/ 35 h 70"/>
                <a:gd name="T16" fmla="*/ 34 w 69"/>
                <a:gd name="T17" fmla="*/ 11 h 70"/>
                <a:gd name="T18" fmla="*/ 13 w 69"/>
                <a:gd name="T19"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0">
                  <a:moveTo>
                    <a:pt x="69" y="35"/>
                  </a:moveTo>
                  <a:cubicBezTo>
                    <a:pt x="68" y="52"/>
                    <a:pt x="58" y="70"/>
                    <a:pt x="34" y="70"/>
                  </a:cubicBezTo>
                  <a:cubicBezTo>
                    <a:pt x="11" y="70"/>
                    <a:pt x="0" y="53"/>
                    <a:pt x="0" y="35"/>
                  </a:cubicBezTo>
                  <a:cubicBezTo>
                    <a:pt x="0" y="17"/>
                    <a:pt x="11" y="0"/>
                    <a:pt x="34" y="0"/>
                  </a:cubicBezTo>
                  <a:cubicBezTo>
                    <a:pt x="57" y="0"/>
                    <a:pt x="69" y="17"/>
                    <a:pt x="69" y="35"/>
                  </a:cubicBezTo>
                  <a:close/>
                  <a:moveTo>
                    <a:pt x="13" y="35"/>
                  </a:moveTo>
                  <a:cubicBezTo>
                    <a:pt x="13" y="46"/>
                    <a:pt x="19" y="58"/>
                    <a:pt x="34" y="58"/>
                  </a:cubicBezTo>
                  <a:cubicBezTo>
                    <a:pt x="50" y="58"/>
                    <a:pt x="56" y="46"/>
                    <a:pt x="56" y="35"/>
                  </a:cubicBezTo>
                  <a:cubicBezTo>
                    <a:pt x="56" y="24"/>
                    <a:pt x="50" y="11"/>
                    <a:pt x="34" y="11"/>
                  </a:cubicBezTo>
                  <a:cubicBezTo>
                    <a:pt x="19" y="11"/>
                    <a:pt x="12" y="24"/>
                    <a:pt x="13"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60"/>
            <p:cNvSpPr>
              <a:spLocks/>
            </p:cNvSpPr>
            <p:nvPr/>
          </p:nvSpPr>
          <p:spPr bwMode="auto">
            <a:xfrm>
              <a:off x="8215313" y="5928043"/>
              <a:ext cx="146050" cy="179387"/>
            </a:xfrm>
            <a:custGeom>
              <a:avLst/>
              <a:gdLst>
                <a:gd name="T0" fmla="*/ 71 w 92"/>
                <a:gd name="T1" fmla="*/ 0 h 113"/>
                <a:gd name="T2" fmla="*/ 92 w 92"/>
                <a:gd name="T3" fmla="*/ 0 h 113"/>
                <a:gd name="T4" fmla="*/ 92 w 92"/>
                <a:gd name="T5" fmla="*/ 113 h 113"/>
                <a:gd name="T6" fmla="*/ 79 w 92"/>
                <a:gd name="T7" fmla="*/ 113 h 113"/>
                <a:gd name="T8" fmla="*/ 79 w 92"/>
                <a:gd name="T9" fmla="*/ 113 h 113"/>
                <a:gd name="T10" fmla="*/ 20 w 92"/>
                <a:gd name="T11" fmla="*/ 37 h 113"/>
                <a:gd name="T12" fmla="*/ 20 w 92"/>
                <a:gd name="T13" fmla="*/ 113 h 113"/>
                <a:gd name="T14" fmla="*/ 0 w 92"/>
                <a:gd name="T15" fmla="*/ 113 h 113"/>
                <a:gd name="T16" fmla="*/ 0 w 92"/>
                <a:gd name="T17" fmla="*/ 0 h 113"/>
                <a:gd name="T18" fmla="*/ 17 w 92"/>
                <a:gd name="T19" fmla="*/ 0 h 113"/>
                <a:gd name="T20" fmla="*/ 71 w 92"/>
                <a:gd name="T21" fmla="*/ 71 h 113"/>
                <a:gd name="T22" fmla="*/ 71 w 92"/>
                <a:gd name="T2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113">
                  <a:moveTo>
                    <a:pt x="71" y="0"/>
                  </a:moveTo>
                  <a:lnTo>
                    <a:pt x="92" y="0"/>
                  </a:lnTo>
                  <a:lnTo>
                    <a:pt x="92" y="113"/>
                  </a:lnTo>
                  <a:lnTo>
                    <a:pt x="79" y="113"/>
                  </a:lnTo>
                  <a:lnTo>
                    <a:pt x="79" y="113"/>
                  </a:lnTo>
                  <a:lnTo>
                    <a:pt x="20" y="37"/>
                  </a:lnTo>
                  <a:lnTo>
                    <a:pt x="20" y="113"/>
                  </a:lnTo>
                  <a:lnTo>
                    <a:pt x="0" y="113"/>
                  </a:lnTo>
                  <a:lnTo>
                    <a:pt x="0" y="0"/>
                  </a:lnTo>
                  <a:lnTo>
                    <a:pt x="17" y="0"/>
                  </a:lnTo>
                  <a:lnTo>
                    <a:pt x="71" y="71"/>
                  </a:lnTo>
                  <a:lnTo>
                    <a:pt x="7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61"/>
            <p:cNvSpPr>
              <a:spLocks noEditPoints="1"/>
            </p:cNvSpPr>
            <p:nvPr/>
          </p:nvSpPr>
          <p:spPr bwMode="auto">
            <a:xfrm>
              <a:off x="8462963" y="5928043"/>
              <a:ext cx="152400" cy="179387"/>
            </a:xfrm>
            <a:custGeom>
              <a:avLst/>
              <a:gdLst>
                <a:gd name="T0" fmla="*/ 82 w 96"/>
                <a:gd name="T1" fmla="*/ 0 h 113"/>
                <a:gd name="T2" fmla="*/ 82 w 96"/>
                <a:gd name="T3" fmla="*/ 71 h 113"/>
                <a:gd name="T4" fmla="*/ 96 w 96"/>
                <a:gd name="T5" fmla="*/ 71 h 113"/>
                <a:gd name="T6" fmla="*/ 96 w 96"/>
                <a:gd name="T7" fmla="*/ 93 h 113"/>
                <a:gd name="T8" fmla="*/ 82 w 96"/>
                <a:gd name="T9" fmla="*/ 93 h 113"/>
                <a:gd name="T10" fmla="*/ 82 w 96"/>
                <a:gd name="T11" fmla="*/ 113 h 113"/>
                <a:gd name="T12" fmla="*/ 62 w 96"/>
                <a:gd name="T13" fmla="*/ 113 h 113"/>
                <a:gd name="T14" fmla="*/ 62 w 96"/>
                <a:gd name="T15" fmla="*/ 93 h 113"/>
                <a:gd name="T16" fmla="*/ 2 w 96"/>
                <a:gd name="T17" fmla="*/ 93 h 113"/>
                <a:gd name="T18" fmla="*/ 0 w 96"/>
                <a:gd name="T19" fmla="*/ 71 h 113"/>
                <a:gd name="T20" fmla="*/ 50 w 96"/>
                <a:gd name="T21" fmla="*/ 0 h 113"/>
                <a:gd name="T22" fmla="*/ 82 w 96"/>
                <a:gd name="T23" fmla="*/ 0 h 113"/>
                <a:gd name="T24" fmla="*/ 62 w 96"/>
                <a:gd name="T25" fmla="*/ 71 h 113"/>
                <a:gd name="T26" fmla="*/ 62 w 96"/>
                <a:gd name="T27" fmla="*/ 19 h 113"/>
                <a:gd name="T28" fmla="*/ 24 w 96"/>
                <a:gd name="T29" fmla="*/ 71 h 113"/>
                <a:gd name="T30" fmla="*/ 62 w 96"/>
                <a:gd name="T31" fmla="*/ 7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113">
                  <a:moveTo>
                    <a:pt x="82" y="0"/>
                  </a:moveTo>
                  <a:lnTo>
                    <a:pt x="82" y="71"/>
                  </a:lnTo>
                  <a:lnTo>
                    <a:pt x="96" y="71"/>
                  </a:lnTo>
                  <a:lnTo>
                    <a:pt x="96" y="93"/>
                  </a:lnTo>
                  <a:lnTo>
                    <a:pt x="82" y="93"/>
                  </a:lnTo>
                  <a:lnTo>
                    <a:pt x="82" y="113"/>
                  </a:lnTo>
                  <a:lnTo>
                    <a:pt x="62" y="113"/>
                  </a:lnTo>
                  <a:lnTo>
                    <a:pt x="62" y="93"/>
                  </a:lnTo>
                  <a:lnTo>
                    <a:pt x="2" y="93"/>
                  </a:lnTo>
                  <a:lnTo>
                    <a:pt x="0" y="71"/>
                  </a:lnTo>
                  <a:lnTo>
                    <a:pt x="50" y="0"/>
                  </a:lnTo>
                  <a:lnTo>
                    <a:pt x="82" y="0"/>
                  </a:lnTo>
                  <a:close/>
                  <a:moveTo>
                    <a:pt x="62" y="71"/>
                  </a:moveTo>
                  <a:lnTo>
                    <a:pt x="62" y="19"/>
                  </a:lnTo>
                  <a:lnTo>
                    <a:pt x="24" y="71"/>
                  </a:lnTo>
                  <a:lnTo>
                    <a:pt x="62"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 name="组合 40"/>
          <p:cNvGrpSpPr/>
          <p:nvPr/>
        </p:nvGrpSpPr>
        <p:grpSpPr>
          <a:xfrm>
            <a:off x="4974432" y="1710504"/>
            <a:ext cx="1608535" cy="1430382"/>
            <a:chOff x="6632575" y="2279968"/>
            <a:chExt cx="2144713" cy="1906587"/>
          </a:xfrm>
        </p:grpSpPr>
        <p:sp>
          <p:nvSpPr>
            <p:cNvPr id="42" name="Freeform 338"/>
            <p:cNvSpPr>
              <a:spLocks/>
            </p:cNvSpPr>
            <p:nvPr/>
          </p:nvSpPr>
          <p:spPr bwMode="auto">
            <a:xfrm>
              <a:off x="6632575" y="2279968"/>
              <a:ext cx="2144713" cy="1906587"/>
            </a:xfrm>
            <a:custGeom>
              <a:avLst/>
              <a:gdLst>
                <a:gd name="T0" fmla="*/ 78 w 805"/>
                <a:gd name="T1" fmla="*/ 429 h 715"/>
                <a:gd name="T2" fmla="*/ 78 w 805"/>
                <a:gd name="T3" fmla="*/ 302 h 715"/>
                <a:gd name="T4" fmla="*/ 162 w 805"/>
                <a:gd name="T5" fmla="*/ 68 h 715"/>
                <a:gd name="T6" fmla="*/ 327 w 805"/>
                <a:gd name="T7" fmla="*/ 0 h 715"/>
                <a:gd name="T8" fmla="*/ 805 w 805"/>
                <a:gd name="T9" fmla="*/ 0 h 715"/>
                <a:gd name="T10" fmla="*/ 805 w 805"/>
                <a:gd name="T11" fmla="*/ 211 h 715"/>
                <a:gd name="T12" fmla="*/ 327 w 805"/>
                <a:gd name="T13" fmla="*/ 211 h 715"/>
                <a:gd name="T14" fmla="*/ 289 w 805"/>
                <a:gd name="T15" fmla="*/ 302 h 715"/>
                <a:gd name="T16" fmla="*/ 289 w 805"/>
                <a:gd name="T17" fmla="*/ 429 h 715"/>
                <a:gd name="T18" fmla="*/ 362 w 805"/>
                <a:gd name="T19" fmla="*/ 429 h 715"/>
                <a:gd name="T20" fmla="*/ 173 w 805"/>
                <a:gd name="T21" fmla="*/ 715 h 715"/>
                <a:gd name="T22" fmla="*/ 0 w 805"/>
                <a:gd name="T23" fmla="*/ 429 h 715"/>
                <a:gd name="T24" fmla="*/ 78 w 805"/>
                <a:gd name="T25" fmla="*/ 429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5" h="715">
                  <a:moveTo>
                    <a:pt x="78" y="429"/>
                  </a:moveTo>
                  <a:cubicBezTo>
                    <a:pt x="78" y="302"/>
                    <a:pt x="78" y="302"/>
                    <a:pt x="78" y="302"/>
                  </a:cubicBezTo>
                  <a:cubicBezTo>
                    <a:pt x="78" y="201"/>
                    <a:pt x="106" y="123"/>
                    <a:pt x="162" y="68"/>
                  </a:cubicBezTo>
                  <a:cubicBezTo>
                    <a:pt x="229" y="4"/>
                    <a:pt x="306" y="0"/>
                    <a:pt x="327" y="0"/>
                  </a:cubicBezTo>
                  <a:cubicBezTo>
                    <a:pt x="805" y="0"/>
                    <a:pt x="805" y="0"/>
                    <a:pt x="805" y="0"/>
                  </a:cubicBezTo>
                  <a:cubicBezTo>
                    <a:pt x="805" y="211"/>
                    <a:pt x="805" y="211"/>
                    <a:pt x="805" y="211"/>
                  </a:cubicBezTo>
                  <a:cubicBezTo>
                    <a:pt x="327" y="211"/>
                    <a:pt x="327" y="211"/>
                    <a:pt x="327" y="211"/>
                  </a:cubicBezTo>
                  <a:cubicBezTo>
                    <a:pt x="292" y="215"/>
                    <a:pt x="289" y="275"/>
                    <a:pt x="289" y="302"/>
                  </a:cubicBezTo>
                  <a:cubicBezTo>
                    <a:pt x="289" y="429"/>
                    <a:pt x="289" y="429"/>
                    <a:pt x="289" y="429"/>
                  </a:cubicBezTo>
                  <a:cubicBezTo>
                    <a:pt x="362" y="429"/>
                    <a:pt x="362" y="429"/>
                    <a:pt x="362" y="429"/>
                  </a:cubicBezTo>
                  <a:cubicBezTo>
                    <a:pt x="173" y="715"/>
                    <a:pt x="173" y="715"/>
                    <a:pt x="173" y="715"/>
                  </a:cubicBezTo>
                  <a:cubicBezTo>
                    <a:pt x="0" y="429"/>
                    <a:pt x="0" y="429"/>
                    <a:pt x="0" y="429"/>
                  </a:cubicBezTo>
                  <a:lnTo>
                    <a:pt x="78" y="42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3" name="Freeform 362"/>
            <p:cNvSpPr>
              <a:spLocks noEditPoints="1"/>
            </p:cNvSpPr>
            <p:nvPr/>
          </p:nvSpPr>
          <p:spPr bwMode="auto">
            <a:xfrm>
              <a:off x="7373938" y="2453005"/>
              <a:ext cx="180975" cy="190500"/>
            </a:xfrm>
            <a:custGeom>
              <a:avLst/>
              <a:gdLst>
                <a:gd name="T0" fmla="*/ 68 w 68"/>
                <a:gd name="T1" fmla="*/ 36 h 71"/>
                <a:gd name="T2" fmla="*/ 34 w 68"/>
                <a:gd name="T3" fmla="*/ 71 h 71"/>
                <a:gd name="T4" fmla="*/ 0 w 68"/>
                <a:gd name="T5" fmla="*/ 36 h 71"/>
                <a:gd name="T6" fmla="*/ 34 w 68"/>
                <a:gd name="T7" fmla="*/ 0 h 71"/>
                <a:gd name="T8" fmla="*/ 68 w 68"/>
                <a:gd name="T9" fmla="*/ 36 h 71"/>
                <a:gd name="T10" fmla="*/ 12 w 68"/>
                <a:gd name="T11" fmla="*/ 36 h 71"/>
                <a:gd name="T12" fmla="*/ 34 w 68"/>
                <a:gd name="T13" fmla="*/ 59 h 71"/>
                <a:gd name="T14" fmla="*/ 56 w 68"/>
                <a:gd name="T15" fmla="*/ 36 h 71"/>
                <a:gd name="T16" fmla="*/ 34 w 68"/>
                <a:gd name="T17" fmla="*/ 12 h 71"/>
                <a:gd name="T18" fmla="*/ 12 w 68"/>
                <a:gd name="T19" fmla="*/ 3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71">
                  <a:moveTo>
                    <a:pt x="68" y="36"/>
                  </a:moveTo>
                  <a:cubicBezTo>
                    <a:pt x="68" y="53"/>
                    <a:pt x="57" y="71"/>
                    <a:pt x="34" y="71"/>
                  </a:cubicBezTo>
                  <a:cubicBezTo>
                    <a:pt x="10" y="71"/>
                    <a:pt x="0" y="53"/>
                    <a:pt x="0" y="36"/>
                  </a:cubicBezTo>
                  <a:cubicBezTo>
                    <a:pt x="0" y="18"/>
                    <a:pt x="11" y="0"/>
                    <a:pt x="34" y="0"/>
                  </a:cubicBezTo>
                  <a:cubicBezTo>
                    <a:pt x="57" y="0"/>
                    <a:pt x="68" y="18"/>
                    <a:pt x="68" y="36"/>
                  </a:cubicBezTo>
                  <a:close/>
                  <a:moveTo>
                    <a:pt x="12" y="36"/>
                  </a:moveTo>
                  <a:cubicBezTo>
                    <a:pt x="12" y="47"/>
                    <a:pt x="18" y="59"/>
                    <a:pt x="34" y="59"/>
                  </a:cubicBezTo>
                  <a:cubicBezTo>
                    <a:pt x="49" y="59"/>
                    <a:pt x="55" y="47"/>
                    <a:pt x="56" y="36"/>
                  </a:cubicBezTo>
                  <a:cubicBezTo>
                    <a:pt x="56" y="25"/>
                    <a:pt x="49" y="12"/>
                    <a:pt x="34" y="12"/>
                  </a:cubicBezTo>
                  <a:cubicBezTo>
                    <a:pt x="18" y="12"/>
                    <a:pt x="12" y="25"/>
                    <a:pt x="12"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63"/>
            <p:cNvSpPr>
              <a:spLocks noEditPoints="1"/>
            </p:cNvSpPr>
            <p:nvPr/>
          </p:nvSpPr>
          <p:spPr bwMode="auto">
            <a:xfrm>
              <a:off x="7591425" y="2459355"/>
              <a:ext cx="171450" cy="177800"/>
            </a:xfrm>
            <a:custGeom>
              <a:avLst/>
              <a:gdLst>
                <a:gd name="T0" fmla="*/ 31 w 64"/>
                <a:gd name="T1" fmla="*/ 47 h 67"/>
                <a:gd name="T2" fmla="*/ 12 w 64"/>
                <a:gd name="T3" fmla="*/ 47 h 67"/>
                <a:gd name="T4" fmla="*/ 12 w 64"/>
                <a:gd name="T5" fmla="*/ 67 h 67"/>
                <a:gd name="T6" fmla="*/ 0 w 64"/>
                <a:gd name="T7" fmla="*/ 67 h 67"/>
                <a:gd name="T8" fmla="*/ 0 w 64"/>
                <a:gd name="T9" fmla="*/ 0 h 67"/>
                <a:gd name="T10" fmla="*/ 31 w 64"/>
                <a:gd name="T11" fmla="*/ 0 h 67"/>
                <a:gd name="T12" fmla="*/ 31 w 64"/>
                <a:gd name="T13" fmla="*/ 47 h 67"/>
                <a:gd name="T14" fmla="*/ 12 w 64"/>
                <a:gd name="T15" fmla="*/ 36 h 67"/>
                <a:gd name="T16" fmla="*/ 31 w 64"/>
                <a:gd name="T17" fmla="*/ 36 h 67"/>
                <a:gd name="T18" fmla="*/ 31 w 64"/>
                <a:gd name="T19" fmla="*/ 12 h 67"/>
                <a:gd name="T20" fmla="*/ 12 w 64"/>
                <a:gd name="T21" fmla="*/ 12 h 67"/>
                <a:gd name="T22" fmla="*/ 12 w 64"/>
                <a:gd name="T23" fmla="*/ 3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 h="67">
                  <a:moveTo>
                    <a:pt x="31" y="47"/>
                  </a:moveTo>
                  <a:cubicBezTo>
                    <a:pt x="12" y="47"/>
                    <a:pt x="12" y="47"/>
                    <a:pt x="12" y="47"/>
                  </a:cubicBezTo>
                  <a:cubicBezTo>
                    <a:pt x="12" y="67"/>
                    <a:pt x="12" y="67"/>
                    <a:pt x="12" y="67"/>
                  </a:cubicBezTo>
                  <a:cubicBezTo>
                    <a:pt x="0" y="67"/>
                    <a:pt x="0" y="67"/>
                    <a:pt x="0" y="67"/>
                  </a:cubicBezTo>
                  <a:cubicBezTo>
                    <a:pt x="0" y="0"/>
                    <a:pt x="0" y="0"/>
                    <a:pt x="0" y="0"/>
                  </a:cubicBezTo>
                  <a:cubicBezTo>
                    <a:pt x="10" y="0"/>
                    <a:pt x="21" y="0"/>
                    <a:pt x="31" y="0"/>
                  </a:cubicBezTo>
                  <a:cubicBezTo>
                    <a:pt x="64" y="0"/>
                    <a:pt x="64" y="47"/>
                    <a:pt x="31" y="47"/>
                  </a:cubicBezTo>
                  <a:close/>
                  <a:moveTo>
                    <a:pt x="12" y="36"/>
                  </a:moveTo>
                  <a:cubicBezTo>
                    <a:pt x="31" y="36"/>
                    <a:pt x="31" y="36"/>
                    <a:pt x="31" y="36"/>
                  </a:cubicBezTo>
                  <a:cubicBezTo>
                    <a:pt x="47" y="36"/>
                    <a:pt x="47" y="12"/>
                    <a:pt x="31" y="12"/>
                  </a:cubicBezTo>
                  <a:cubicBezTo>
                    <a:pt x="12" y="12"/>
                    <a:pt x="12" y="12"/>
                    <a:pt x="12" y="12"/>
                  </a:cubicBezTo>
                  <a:lnTo>
                    <a:pt x="12"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64"/>
            <p:cNvSpPr>
              <a:spLocks/>
            </p:cNvSpPr>
            <p:nvPr/>
          </p:nvSpPr>
          <p:spPr bwMode="auto">
            <a:xfrm>
              <a:off x="7766050" y="2459355"/>
              <a:ext cx="146050" cy="177800"/>
            </a:xfrm>
            <a:custGeom>
              <a:avLst/>
              <a:gdLst>
                <a:gd name="T0" fmla="*/ 21 w 55"/>
                <a:gd name="T1" fmla="*/ 11 h 67"/>
                <a:gd name="T2" fmla="*/ 0 w 55"/>
                <a:gd name="T3" fmla="*/ 11 h 67"/>
                <a:gd name="T4" fmla="*/ 0 w 55"/>
                <a:gd name="T5" fmla="*/ 0 h 67"/>
                <a:gd name="T6" fmla="*/ 55 w 55"/>
                <a:gd name="T7" fmla="*/ 0 h 67"/>
                <a:gd name="T8" fmla="*/ 55 w 55"/>
                <a:gd name="T9" fmla="*/ 11 h 67"/>
                <a:gd name="T10" fmla="*/ 34 w 55"/>
                <a:gd name="T11" fmla="*/ 11 h 67"/>
                <a:gd name="T12" fmla="*/ 34 w 55"/>
                <a:gd name="T13" fmla="*/ 67 h 67"/>
                <a:gd name="T14" fmla="*/ 21 w 55"/>
                <a:gd name="T15" fmla="*/ 67 h 67"/>
                <a:gd name="T16" fmla="*/ 21 w 55"/>
                <a:gd name="T17" fmla="*/ 1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67">
                  <a:moveTo>
                    <a:pt x="21" y="11"/>
                  </a:moveTo>
                  <a:cubicBezTo>
                    <a:pt x="0" y="11"/>
                    <a:pt x="0" y="11"/>
                    <a:pt x="0" y="11"/>
                  </a:cubicBezTo>
                  <a:cubicBezTo>
                    <a:pt x="0" y="0"/>
                    <a:pt x="0" y="0"/>
                    <a:pt x="0" y="0"/>
                  </a:cubicBezTo>
                  <a:cubicBezTo>
                    <a:pt x="19" y="0"/>
                    <a:pt x="35" y="0"/>
                    <a:pt x="55" y="0"/>
                  </a:cubicBezTo>
                  <a:cubicBezTo>
                    <a:pt x="55" y="11"/>
                    <a:pt x="55" y="11"/>
                    <a:pt x="55" y="11"/>
                  </a:cubicBezTo>
                  <a:cubicBezTo>
                    <a:pt x="34" y="11"/>
                    <a:pt x="34" y="11"/>
                    <a:pt x="34" y="11"/>
                  </a:cubicBezTo>
                  <a:cubicBezTo>
                    <a:pt x="34" y="67"/>
                    <a:pt x="34" y="67"/>
                    <a:pt x="34" y="67"/>
                  </a:cubicBezTo>
                  <a:cubicBezTo>
                    <a:pt x="21" y="67"/>
                    <a:pt x="21" y="67"/>
                    <a:pt x="21" y="67"/>
                  </a:cubicBezTo>
                  <a:lnTo>
                    <a:pt x="21"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Rectangle 365"/>
            <p:cNvSpPr>
              <a:spLocks noChangeArrowheads="1"/>
            </p:cNvSpPr>
            <p:nvPr/>
          </p:nvSpPr>
          <p:spPr bwMode="auto">
            <a:xfrm>
              <a:off x="7943850" y="2459355"/>
              <a:ext cx="34925" cy="177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66"/>
            <p:cNvSpPr>
              <a:spLocks noEditPoints="1"/>
            </p:cNvSpPr>
            <p:nvPr/>
          </p:nvSpPr>
          <p:spPr bwMode="auto">
            <a:xfrm>
              <a:off x="8018463" y="2453005"/>
              <a:ext cx="184150" cy="190500"/>
            </a:xfrm>
            <a:custGeom>
              <a:avLst/>
              <a:gdLst>
                <a:gd name="T0" fmla="*/ 68 w 69"/>
                <a:gd name="T1" fmla="*/ 36 h 71"/>
                <a:gd name="T2" fmla="*/ 34 w 69"/>
                <a:gd name="T3" fmla="*/ 71 h 71"/>
                <a:gd name="T4" fmla="*/ 0 w 69"/>
                <a:gd name="T5" fmla="*/ 36 h 71"/>
                <a:gd name="T6" fmla="*/ 34 w 69"/>
                <a:gd name="T7" fmla="*/ 0 h 71"/>
                <a:gd name="T8" fmla="*/ 68 w 69"/>
                <a:gd name="T9" fmla="*/ 36 h 71"/>
                <a:gd name="T10" fmla="*/ 12 w 69"/>
                <a:gd name="T11" fmla="*/ 36 h 71"/>
                <a:gd name="T12" fmla="*/ 34 w 69"/>
                <a:gd name="T13" fmla="*/ 59 h 71"/>
                <a:gd name="T14" fmla="*/ 56 w 69"/>
                <a:gd name="T15" fmla="*/ 36 h 71"/>
                <a:gd name="T16" fmla="*/ 34 w 69"/>
                <a:gd name="T17" fmla="*/ 12 h 71"/>
                <a:gd name="T18" fmla="*/ 12 w 69"/>
                <a:gd name="T19" fmla="*/ 3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1">
                  <a:moveTo>
                    <a:pt x="68" y="36"/>
                  </a:moveTo>
                  <a:cubicBezTo>
                    <a:pt x="68" y="53"/>
                    <a:pt x="58" y="71"/>
                    <a:pt x="34" y="71"/>
                  </a:cubicBezTo>
                  <a:cubicBezTo>
                    <a:pt x="11" y="71"/>
                    <a:pt x="0" y="53"/>
                    <a:pt x="0" y="36"/>
                  </a:cubicBezTo>
                  <a:cubicBezTo>
                    <a:pt x="0" y="18"/>
                    <a:pt x="11" y="0"/>
                    <a:pt x="34" y="0"/>
                  </a:cubicBezTo>
                  <a:cubicBezTo>
                    <a:pt x="57" y="0"/>
                    <a:pt x="69" y="18"/>
                    <a:pt x="68" y="36"/>
                  </a:cubicBezTo>
                  <a:close/>
                  <a:moveTo>
                    <a:pt x="12" y="36"/>
                  </a:moveTo>
                  <a:cubicBezTo>
                    <a:pt x="13" y="47"/>
                    <a:pt x="19" y="59"/>
                    <a:pt x="34" y="59"/>
                  </a:cubicBezTo>
                  <a:cubicBezTo>
                    <a:pt x="50" y="59"/>
                    <a:pt x="56" y="47"/>
                    <a:pt x="56" y="36"/>
                  </a:cubicBezTo>
                  <a:cubicBezTo>
                    <a:pt x="56" y="25"/>
                    <a:pt x="50" y="12"/>
                    <a:pt x="34" y="12"/>
                  </a:cubicBezTo>
                  <a:cubicBezTo>
                    <a:pt x="19" y="12"/>
                    <a:pt x="12" y="25"/>
                    <a:pt x="12"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67"/>
            <p:cNvSpPr>
              <a:spLocks/>
            </p:cNvSpPr>
            <p:nvPr/>
          </p:nvSpPr>
          <p:spPr bwMode="auto">
            <a:xfrm>
              <a:off x="8239125" y="2459355"/>
              <a:ext cx="149225" cy="177800"/>
            </a:xfrm>
            <a:custGeom>
              <a:avLst/>
              <a:gdLst>
                <a:gd name="T0" fmla="*/ 72 w 94"/>
                <a:gd name="T1" fmla="*/ 0 h 112"/>
                <a:gd name="T2" fmla="*/ 94 w 94"/>
                <a:gd name="T3" fmla="*/ 0 h 112"/>
                <a:gd name="T4" fmla="*/ 94 w 94"/>
                <a:gd name="T5" fmla="*/ 112 h 112"/>
                <a:gd name="T6" fmla="*/ 81 w 94"/>
                <a:gd name="T7" fmla="*/ 112 h 112"/>
                <a:gd name="T8" fmla="*/ 81 w 94"/>
                <a:gd name="T9" fmla="*/ 112 h 112"/>
                <a:gd name="T10" fmla="*/ 22 w 94"/>
                <a:gd name="T11" fmla="*/ 37 h 112"/>
                <a:gd name="T12" fmla="*/ 22 w 94"/>
                <a:gd name="T13" fmla="*/ 112 h 112"/>
                <a:gd name="T14" fmla="*/ 0 w 94"/>
                <a:gd name="T15" fmla="*/ 112 h 112"/>
                <a:gd name="T16" fmla="*/ 0 w 94"/>
                <a:gd name="T17" fmla="*/ 0 h 112"/>
                <a:gd name="T18" fmla="*/ 17 w 94"/>
                <a:gd name="T19" fmla="*/ 0 h 112"/>
                <a:gd name="T20" fmla="*/ 72 w 94"/>
                <a:gd name="T21" fmla="*/ 69 h 112"/>
                <a:gd name="T22" fmla="*/ 72 w 94"/>
                <a:gd name="T23"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12">
                  <a:moveTo>
                    <a:pt x="72" y="0"/>
                  </a:moveTo>
                  <a:lnTo>
                    <a:pt x="94" y="0"/>
                  </a:lnTo>
                  <a:lnTo>
                    <a:pt x="94" y="112"/>
                  </a:lnTo>
                  <a:lnTo>
                    <a:pt x="81" y="112"/>
                  </a:lnTo>
                  <a:lnTo>
                    <a:pt x="81" y="112"/>
                  </a:lnTo>
                  <a:lnTo>
                    <a:pt x="22" y="37"/>
                  </a:lnTo>
                  <a:lnTo>
                    <a:pt x="22" y="112"/>
                  </a:lnTo>
                  <a:lnTo>
                    <a:pt x="0" y="112"/>
                  </a:lnTo>
                  <a:lnTo>
                    <a:pt x="0" y="0"/>
                  </a:lnTo>
                  <a:lnTo>
                    <a:pt x="17" y="0"/>
                  </a:lnTo>
                  <a:lnTo>
                    <a:pt x="72" y="69"/>
                  </a:lnTo>
                  <a:lnTo>
                    <a:pt x="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68"/>
            <p:cNvSpPr>
              <a:spLocks/>
            </p:cNvSpPr>
            <p:nvPr/>
          </p:nvSpPr>
          <p:spPr bwMode="auto">
            <a:xfrm>
              <a:off x="8493125" y="2456180"/>
              <a:ext cx="142875" cy="180975"/>
            </a:xfrm>
            <a:custGeom>
              <a:avLst/>
              <a:gdLst>
                <a:gd name="T0" fmla="*/ 0 w 54"/>
                <a:gd name="T1" fmla="*/ 20 h 68"/>
                <a:gd name="T2" fmla="*/ 26 w 54"/>
                <a:gd name="T3" fmla="*/ 0 h 68"/>
                <a:gd name="T4" fmla="*/ 53 w 54"/>
                <a:gd name="T5" fmla="*/ 21 h 68"/>
                <a:gd name="T6" fmla="*/ 27 w 54"/>
                <a:gd name="T7" fmla="*/ 42 h 68"/>
                <a:gd name="T8" fmla="*/ 12 w 54"/>
                <a:gd name="T9" fmla="*/ 50 h 68"/>
                <a:gd name="T10" fmla="*/ 12 w 54"/>
                <a:gd name="T11" fmla="*/ 56 h 68"/>
                <a:gd name="T12" fmla="*/ 54 w 54"/>
                <a:gd name="T13" fmla="*/ 56 h 68"/>
                <a:gd name="T14" fmla="*/ 54 w 54"/>
                <a:gd name="T15" fmla="*/ 68 h 68"/>
                <a:gd name="T16" fmla="*/ 0 w 54"/>
                <a:gd name="T17" fmla="*/ 68 h 68"/>
                <a:gd name="T18" fmla="*/ 0 w 54"/>
                <a:gd name="T19" fmla="*/ 50 h 68"/>
                <a:gd name="T20" fmla="*/ 27 w 54"/>
                <a:gd name="T21" fmla="*/ 30 h 68"/>
                <a:gd name="T22" fmla="*/ 41 w 54"/>
                <a:gd name="T23" fmla="*/ 22 h 68"/>
                <a:gd name="T24" fmla="*/ 26 w 54"/>
                <a:gd name="T25" fmla="*/ 11 h 68"/>
                <a:gd name="T26" fmla="*/ 12 w 54"/>
                <a:gd name="T27" fmla="*/ 20 h 68"/>
                <a:gd name="T28" fmla="*/ 0 w 54"/>
                <a:gd name="T29"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 h="68">
                  <a:moveTo>
                    <a:pt x="0" y="20"/>
                  </a:moveTo>
                  <a:cubicBezTo>
                    <a:pt x="0" y="6"/>
                    <a:pt x="13" y="0"/>
                    <a:pt x="26" y="0"/>
                  </a:cubicBezTo>
                  <a:cubicBezTo>
                    <a:pt x="39" y="0"/>
                    <a:pt x="53" y="5"/>
                    <a:pt x="53" y="21"/>
                  </a:cubicBezTo>
                  <a:cubicBezTo>
                    <a:pt x="53" y="38"/>
                    <a:pt x="41" y="42"/>
                    <a:pt x="27" y="42"/>
                  </a:cubicBezTo>
                  <a:cubicBezTo>
                    <a:pt x="21" y="42"/>
                    <a:pt x="12" y="43"/>
                    <a:pt x="12" y="50"/>
                  </a:cubicBezTo>
                  <a:cubicBezTo>
                    <a:pt x="12" y="56"/>
                    <a:pt x="12" y="56"/>
                    <a:pt x="12" y="56"/>
                  </a:cubicBezTo>
                  <a:cubicBezTo>
                    <a:pt x="54" y="56"/>
                    <a:pt x="54" y="56"/>
                    <a:pt x="54" y="56"/>
                  </a:cubicBezTo>
                  <a:cubicBezTo>
                    <a:pt x="54" y="68"/>
                    <a:pt x="54" y="68"/>
                    <a:pt x="54" y="68"/>
                  </a:cubicBezTo>
                  <a:cubicBezTo>
                    <a:pt x="0" y="68"/>
                    <a:pt x="0" y="68"/>
                    <a:pt x="0" y="68"/>
                  </a:cubicBezTo>
                  <a:cubicBezTo>
                    <a:pt x="0" y="62"/>
                    <a:pt x="0" y="56"/>
                    <a:pt x="0" y="50"/>
                  </a:cubicBezTo>
                  <a:cubicBezTo>
                    <a:pt x="0" y="35"/>
                    <a:pt x="14" y="30"/>
                    <a:pt x="27" y="30"/>
                  </a:cubicBezTo>
                  <a:cubicBezTo>
                    <a:pt x="32" y="30"/>
                    <a:pt x="41" y="29"/>
                    <a:pt x="41" y="22"/>
                  </a:cubicBezTo>
                  <a:cubicBezTo>
                    <a:pt x="41" y="14"/>
                    <a:pt x="34" y="11"/>
                    <a:pt x="26" y="11"/>
                  </a:cubicBezTo>
                  <a:cubicBezTo>
                    <a:pt x="19" y="11"/>
                    <a:pt x="12" y="14"/>
                    <a:pt x="12" y="20"/>
                  </a:cubicBezTo>
                  <a:lnTo>
                    <a:pt x="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0" name="文本框 49"/>
          <p:cNvSpPr txBox="1"/>
          <p:nvPr/>
        </p:nvSpPr>
        <p:spPr>
          <a:xfrm>
            <a:off x="737574" y="2658787"/>
            <a:ext cx="2860047" cy="315471"/>
          </a:xfrm>
          <a:prstGeom prst="rect">
            <a:avLst/>
          </a:prstGeom>
          <a:noFill/>
        </p:spPr>
        <p:txBody>
          <a:bodyPr wrap="square" lIns="68580" tIns="34290" rIns="68580" bIns="34290" rtlCol="0">
            <a:spAutoFit/>
          </a:bodyPr>
          <a:lstStyle/>
          <a:p>
            <a:pPr>
              <a:spcBef>
                <a:spcPct val="0"/>
              </a:spcBef>
            </a:pPr>
            <a:r>
              <a:rPr lang="en-US" altLang="zh-CN" sz="800" dirty="0">
                <a:solidFill>
                  <a:schemeClr val="bg1">
                    <a:lumMod val="65000"/>
                  </a:schemeClr>
                </a:solidFill>
                <a:latin typeface="微软雅黑" panose="020B0503020204020204" pitchFamily="34" charset="-122"/>
                <a:ea typeface="微软雅黑" panose="020B0503020204020204" pitchFamily="34" charset="-122"/>
              </a:rPr>
              <a:t>zero</a:t>
            </a:r>
            <a:r>
              <a:rPr lang="zh-CN" altLang="en-US" sz="800" dirty="0">
                <a:solidFill>
                  <a:schemeClr val="bg1">
                    <a:lumMod val="65000"/>
                  </a:schemeClr>
                </a:solidFill>
                <a:latin typeface="微软雅黑" panose="020B0503020204020204" pitchFamily="34" charset="-122"/>
                <a:ea typeface="微软雅黑" panose="020B0503020204020204" pitchFamily="34" charset="-122"/>
              </a:rPr>
              <a:t>极简主义设计，极致简约风潮流所向，通用设计，完美兼容，打造最实用，最具个性的演示方案。</a:t>
            </a:r>
          </a:p>
        </p:txBody>
      </p:sp>
      <p:sp>
        <p:nvSpPr>
          <p:cNvPr id="51" name="文本框 50"/>
          <p:cNvSpPr txBox="1"/>
          <p:nvPr/>
        </p:nvSpPr>
        <p:spPr>
          <a:xfrm>
            <a:off x="2169785" y="2191670"/>
            <a:ext cx="1061823" cy="253914"/>
          </a:xfrm>
          <a:prstGeom prst="rect">
            <a:avLst/>
          </a:prstGeom>
          <a:noFill/>
        </p:spPr>
        <p:txBody>
          <a:bodyPr wrap="none" lIns="68577" tIns="34289" rIns="68577" bIns="34289" rtlCol="0">
            <a:spAutoFit/>
          </a:bodyPr>
          <a:lstStyle/>
          <a:p>
            <a:pPr defTabSz="342830"/>
            <a:r>
              <a:rPr kumimoji="1" lang="zh-CN" altLang="en-US" sz="1200" dirty="0">
                <a:solidFill>
                  <a:schemeClr val="accent1"/>
                </a:solidFill>
                <a:latin typeface="Century Gothic" panose="020B0502020202020204" pitchFamily="34" charset="0"/>
                <a:ea typeface="微软雅黑" panose="020B0503020204020204" pitchFamily="34" charset="-122"/>
                <a:cs typeface="Impact"/>
              </a:rPr>
              <a:t>点击添加标题</a:t>
            </a:r>
          </a:p>
        </p:txBody>
      </p:sp>
      <p:sp>
        <p:nvSpPr>
          <p:cNvPr id="52" name="文本框 51"/>
          <p:cNvSpPr txBox="1"/>
          <p:nvPr/>
        </p:nvSpPr>
        <p:spPr>
          <a:xfrm>
            <a:off x="737574" y="3517213"/>
            <a:ext cx="2860047" cy="315471"/>
          </a:xfrm>
          <a:prstGeom prst="rect">
            <a:avLst/>
          </a:prstGeom>
          <a:noFill/>
        </p:spPr>
        <p:txBody>
          <a:bodyPr wrap="square" lIns="68580" tIns="34290" rIns="68580" bIns="34290" rtlCol="0">
            <a:spAutoFit/>
          </a:bodyPr>
          <a:lstStyle/>
          <a:p>
            <a:pPr>
              <a:spcBef>
                <a:spcPct val="0"/>
              </a:spcBef>
            </a:pPr>
            <a:r>
              <a:rPr lang="en-US" altLang="zh-CN" sz="800" dirty="0">
                <a:solidFill>
                  <a:schemeClr val="bg1">
                    <a:lumMod val="65000"/>
                  </a:schemeClr>
                </a:solidFill>
                <a:latin typeface="微软雅黑" panose="020B0503020204020204" pitchFamily="34" charset="-122"/>
                <a:ea typeface="微软雅黑" panose="020B0503020204020204" pitchFamily="34" charset="-122"/>
              </a:rPr>
              <a:t>zero</a:t>
            </a:r>
            <a:r>
              <a:rPr lang="zh-CN" altLang="en-US" sz="800" dirty="0">
                <a:solidFill>
                  <a:schemeClr val="bg1">
                    <a:lumMod val="65000"/>
                  </a:schemeClr>
                </a:solidFill>
                <a:latin typeface="微软雅黑" panose="020B0503020204020204" pitchFamily="34" charset="-122"/>
                <a:ea typeface="微软雅黑" panose="020B0503020204020204" pitchFamily="34" charset="-122"/>
              </a:rPr>
              <a:t>极简主义设计，极致简约风潮流所向，通用设计，完美兼容，打造最实用，最具个性的演示方案。</a:t>
            </a:r>
          </a:p>
        </p:txBody>
      </p:sp>
      <p:sp>
        <p:nvSpPr>
          <p:cNvPr id="53" name="文本框 52"/>
          <p:cNvSpPr txBox="1"/>
          <p:nvPr/>
        </p:nvSpPr>
        <p:spPr>
          <a:xfrm>
            <a:off x="2169785" y="3974814"/>
            <a:ext cx="1061823" cy="253914"/>
          </a:xfrm>
          <a:prstGeom prst="rect">
            <a:avLst/>
          </a:prstGeom>
          <a:noFill/>
        </p:spPr>
        <p:txBody>
          <a:bodyPr wrap="none" lIns="68577" tIns="34289" rIns="68577" bIns="34289" rtlCol="0">
            <a:spAutoFit/>
          </a:bodyPr>
          <a:lstStyle/>
          <a:p>
            <a:pPr defTabSz="342830"/>
            <a:r>
              <a:rPr kumimoji="1" lang="zh-CN" altLang="en-US" sz="1200" dirty="0">
                <a:solidFill>
                  <a:schemeClr val="accent2"/>
                </a:solidFill>
                <a:latin typeface="Century Gothic" panose="020B0502020202020204" pitchFamily="34" charset="0"/>
                <a:ea typeface="微软雅黑" panose="020B0503020204020204" pitchFamily="34" charset="-122"/>
                <a:cs typeface="Impact"/>
              </a:rPr>
              <a:t>点击添加标题</a:t>
            </a:r>
          </a:p>
        </p:txBody>
      </p:sp>
      <p:sp>
        <p:nvSpPr>
          <p:cNvPr id="54" name="文本框 53"/>
          <p:cNvSpPr txBox="1"/>
          <p:nvPr/>
        </p:nvSpPr>
        <p:spPr>
          <a:xfrm>
            <a:off x="5744290" y="2658787"/>
            <a:ext cx="2860047" cy="315471"/>
          </a:xfrm>
          <a:prstGeom prst="rect">
            <a:avLst/>
          </a:prstGeom>
          <a:noFill/>
        </p:spPr>
        <p:txBody>
          <a:bodyPr wrap="square" lIns="68580" tIns="34290" rIns="68580" bIns="34290" rtlCol="0">
            <a:spAutoFit/>
          </a:bodyPr>
          <a:lstStyle/>
          <a:p>
            <a:pPr>
              <a:spcBef>
                <a:spcPct val="0"/>
              </a:spcBef>
            </a:pPr>
            <a:r>
              <a:rPr lang="en-US" altLang="zh-CN" sz="800" dirty="0">
                <a:solidFill>
                  <a:schemeClr val="bg1">
                    <a:lumMod val="65000"/>
                  </a:schemeClr>
                </a:solidFill>
                <a:latin typeface="微软雅黑" panose="020B0503020204020204" pitchFamily="34" charset="-122"/>
                <a:ea typeface="微软雅黑" panose="020B0503020204020204" pitchFamily="34" charset="-122"/>
              </a:rPr>
              <a:t>zero</a:t>
            </a:r>
            <a:r>
              <a:rPr lang="zh-CN" altLang="en-US" sz="800" dirty="0">
                <a:solidFill>
                  <a:schemeClr val="bg1">
                    <a:lumMod val="65000"/>
                  </a:schemeClr>
                </a:solidFill>
                <a:latin typeface="微软雅黑" panose="020B0503020204020204" pitchFamily="34" charset="-122"/>
                <a:ea typeface="微软雅黑" panose="020B0503020204020204" pitchFamily="34" charset="-122"/>
              </a:rPr>
              <a:t>极简主义设计，极致简约风潮流所向，通用设计，完美兼容，打造最实用，最具个性的演示方案。</a:t>
            </a:r>
          </a:p>
        </p:txBody>
      </p:sp>
      <p:sp>
        <p:nvSpPr>
          <p:cNvPr id="55" name="文本框 54"/>
          <p:cNvSpPr txBox="1"/>
          <p:nvPr/>
        </p:nvSpPr>
        <p:spPr>
          <a:xfrm>
            <a:off x="5958449" y="2191670"/>
            <a:ext cx="1061823" cy="253914"/>
          </a:xfrm>
          <a:prstGeom prst="rect">
            <a:avLst/>
          </a:prstGeom>
          <a:noFill/>
        </p:spPr>
        <p:txBody>
          <a:bodyPr wrap="none" lIns="68577" tIns="34289" rIns="68577" bIns="34289" rtlCol="0">
            <a:spAutoFit/>
          </a:bodyPr>
          <a:lstStyle/>
          <a:p>
            <a:pPr defTabSz="342830"/>
            <a:r>
              <a:rPr kumimoji="1" lang="zh-CN" altLang="en-US" sz="1200" dirty="0">
                <a:solidFill>
                  <a:schemeClr val="accent3"/>
                </a:solidFill>
                <a:latin typeface="Century Gothic" panose="020B0502020202020204" pitchFamily="34" charset="0"/>
                <a:ea typeface="微软雅黑" panose="020B0503020204020204" pitchFamily="34" charset="-122"/>
                <a:cs typeface="Impact"/>
              </a:rPr>
              <a:t>点击添加标题</a:t>
            </a:r>
          </a:p>
        </p:txBody>
      </p:sp>
      <p:sp>
        <p:nvSpPr>
          <p:cNvPr id="56" name="文本框 55"/>
          <p:cNvSpPr txBox="1"/>
          <p:nvPr/>
        </p:nvSpPr>
        <p:spPr>
          <a:xfrm>
            <a:off x="5744290" y="3517213"/>
            <a:ext cx="2860047" cy="315471"/>
          </a:xfrm>
          <a:prstGeom prst="rect">
            <a:avLst/>
          </a:prstGeom>
          <a:noFill/>
        </p:spPr>
        <p:txBody>
          <a:bodyPr wrap="square" lIns="68580" tIns="34290" rIns="68580" bIns="34290" rtlCol="0">
            <a:spAutoFit/>
          </a:bodyPr>
          <a:lstStyle/>
          <a:p>
            <a:pPr>
              <a:spcBef>
                <a:spcPct val="0"/>
              </a:spcBef>
            </a:pPr>
            <a:r>
              <a:rPr lang="en-US" altLang="zh-CN" sz="800" dirty="0">
                <a:solidFill>
                  <a:schemeClr val="bg1">
                    <a:lumMod val="65000"/>
                  </a:schemeClr>
                </a:solidFill>
                <a:latin typeface="微软雅黑" panose="020B0503020204020204" pitchFamily="34" charset="-122"/>
                <a:ea typeface="微软雅黑" panose="020B0503020204020204" pitchFamily="34" charset="-122"/>
              </a:rPr>
              <a:t>zero</a:t>
            </a:r>
            <a:r>
              <a:rPr lang="zh-CN" altLang="en-US" sz="800" dirty="0">
                <a:solidFill>
                  <a:schemeClr val="bg1">
                    <a:lumMod val="65000"/>
                  </a:schemeClr>
                </a:solidFill>
                <a:latin typeface="微软雅黑" panose="020B0503020204020204" pitchFamily="34" charset="-122"/>
                <a:ea typeface="微软雅黑" panose="020B0503020204020204" pitchFamily="34" charset="-122"/>
              </a:rPr>
              <a:t>极简主义设计，极致简约风潮流所向，通用设计，完美兼容，打造最实用，最具个性的演示方案。</a:t>
            </a:r>
          </a:p>
        </p:txBody>
      </p:sp>
      <p:sp>
        <p:nvSpPr>
          <p:cNvPr id="57" name="文本框 56"/>
          <p:cNvSpPr txBox="1"/>
          <p:nvPr/>
        </p:nvSpPr>
        <p:spPr>
          <a:xfrm>
            <a:off x="5958449" y="3974814"/>
            <a:ext cx="1061823" cy="253914"/>
          </a:xfrm>
          <a:prstGeom prst="rect">
            <a:avLst/>
          </a:prstGeom>
          <a:noFill/>
        </p:spPr>
        <p:txBody>
          <a:bodyPr wrap="none" lIns="68577" tIns="34289" rIns="68577" bIns="34289" rtlCol="0">
            <a:spAutoFit/>
          </a:bodyPr>
          <a:lstStyle/>
          <a:p>
            <a:pPr defTabSz="342830"/>
            <a:r>
              <a:rPr kumimoji="1" lang="zh-CN" altLang="en-US" sz="1200" dirty="0">
                <a:solidFill>
                  <a:schemeClr val="accent4"/>
                </a:solidFill>
                <a:latin typeface="Century Gothic" panose="020B0502020202020204" pitchFamily="34" charset="0"/>
                <a:ea typeface="微软雅黑" panose="020B0503020204020204" pitchFamily="34" charset="-122"/>
                <a:cs typeface="Impact"/>
              </a:rPr>
              <a:t>点击添加标题</a:t>
            </a:r>
          </a:p>
        </p:txBody>
      </p:sp>
      <p:sp>
        <p:nvSpPr>
          <p:cNvPr id="58" name="矩形 124"/>
          <p:cNvSpPr>
            <a:spLocks noChangeArrowheads="1"/>
          </p:cNvSpPr>
          <p:nvPr/>
        </p:nvSpPr>
        <p:spPr bwMode="auto">
          <a:xfrm>
            <a:off x="1691680" y="1228056"/>
            <a:ext cx="5735291" cy="192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defTabSz="685800">
              <a:lnSpc>
                <a:spcPct val="100000"/>
              </a:lnSpc>
              <a:spcBef>
                <a:spcPct val="0"/>
              </a:spcBef>
              <a:buNone/>
            </a:pPr>
            <a:r>
              <a:rPr lang="en-US" altLang="zh-CN" sz="800" dirty="0">
                <a:solidFill>
                  <a:schemeClr val="bg1">
                    <a:lumMod val="65000"/>
                  </a:schemeClr>
                </a:solidFill>
                <a:latin typeface="微软雅黑" panose="020B0503020204020204" pitchFamily="34" charset="-122"/>
                <a:ea typeface="微软雅黑" panose="020B0503020204020204" pitchFamily="34" charset="-122"/>
              </a:rPr>
              <a:t>zero</a:t>
            </a:r>
            <a:r>
              <a:rPr lang="zh-CN" altLang="en-US" sz="800" dirty="0">
                <a:solidFill>
                  <a:schemeClr val="bg1">
                    <a:lumMod val="65000"/>
                  </a:schemeClr>
                </a:solidFill>
                <a:latin typeface="微软雅黑" panose="020B0503020204020204" pitchFamily="34" charset="-122"/>
                <a:ea typeface="微软雅黑" panose="020B0503020204020204" pitchFamily="34" charset="-122"/>
              </a:rPr>
              <a:t>极简主义设计，极致简约风潮流所向，通用设计，完美兼容，打造最实用，最具个性的演示方案，让你的演示卓越非凡。</a:t>
            </a:r>
          </a:p>
        </p:txBody>
      </p:sp>
    </p:spTree>
    <p:extLst>
      <p:ext uri="{BB962C8B-B14F-4D97-AF65-F5344CB8AC3E}">
        <p14:creationId xmlns:p14="http://schemas.microsoft.com/office/powerpoint/2010/main" val="1676316700"/>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par>
                                <p:cTn id="8" presetID="49" presetClass="entr" presetSubtype="0" decel="100000" fill="hold" grpId="0" nodeType="withEffect">
                                  <p:stCondLst>
                                    <p:cond delay="300"/>
                                  </p:stCondLst>
                                  <p:childTnLst>
                                    <p:set>
                                      <p:cBhvr>
                                        <p:cTn id="9" dur="1" fill="hold">
                                          <p:stCondLst>
                                            <p:cond delay="0"/>
                                          </p:stCondLst>
                                        </p:cTn>
                                        <p:tgtEl>
                                          <p:spTgt spid="13"/>
                                        </p:tgtEl>
                                        <p:attrNameLst>
                                          <p:attrName>style.visibility</p:attrName>
                                        </p:attrNameLst>
                                      </p:cBhvr>
                                      <p:to>
                                        <p:strVal val="visible"/>
                                      </p:to>
                                    </p:set>
                                    <p:anim calcmode="lin" valueType="num">
                                      <p:cBhvr>
                                        <p:cTn id="10" dur="500" fill="hold"/>
                                        <p:tgtEl>
                                          <p:spTgt spid="13"/>
                                        </p:tgtEl>
                                        <p:attrNameLst>
                                          <p:attrName>ppt_w</p:attrName>
                                        </p:attrNameLst>
                                      </p:cBhvr>
                                      <p:tavLst>
                                        <p:tav tm="0">
                                          <p:val>
                                            <p:fltVal val="0"/>
                                          </p:val>
                                        </p:tav>
                                        <p:tav tm="100000">
                                          <p:val>
                                            <p:strVal val="#ppt_w"/>
                                          </p:val>
                                        </p:tav>
                                      </p:tavLst>
                                    </p:anim>
                                    <p:anim calcmode="lin" valueType="num">
                                      <p:cBhvr>
                                        <p:cTn id="11" dur="500" fill="hold"/>
                                        <p:tgtEl>
                                          <p:spTgt spid="13"/>
                                        </p:tgtEl>
                                        <p:attrNameLst>
                                          <p:attrName>ppt_h</p:attrName>
                                        </p:attrNameLst>
                                      </p:cBhvr>
                                      <p:tavLst>
                                        <p:tav tm="0">
                                          <p:val>
                                            <p:fltVal val="0"/>
                                          </p:val>
                                        </p:tav>
                                        <p:tav tm="100000">
                                          <p:val>
                                            <p:strVal val="#ppt_h"/>
                                          </p:val>
                                        </p:tav>
                                      </p:tavLst>
                                    </p:anim>
                                    <p:anim calcmode="lin" valueType="num">
                                      <p:cBhvr>
                                        <p:cTn id="12" dur="500" fill="hold"/>
                                        <p:tgtEl>
                                          <p:spTgt spid="13"/>
                                        </p:tgtEl>
                                        <p:attrNameLst>
                                          <p:attrName>style.rotation</p:attrName>
                                        </p:attrNameLst>
                                      </p:cBhvr>
                                      <p:tavLst>
                                        <p:tav tm="0">
                                          <p:val>
                                            <p:fltVal val="360"/>
                                          </p:val>
                                        </p:tav>
                                        <p:tav tm="100000">
                                          <p:val>
                                            <p:fltVal val="0"/>
                                          </p:val>
                                        </p:tav>
                                      </p:tavLst>
                                    </p:anim>
                                    <p:animEffect transition="in" filter="fade">
                                      <p:cBhvr>
                                        <p:cTn id="13" dur="500"/>
                                        <p:tgtEl>
                                          <p:spTgt spid="13"/>
                                        </p:tgtEl>
                                      </p:cBhvr>
                                    </p:animEffect>
                                  </p:childTnLst>
                                </p:cTn>
                              </p:par>
                            </p:childTnLst>
                          </p:cTn>
                        </p:par>
                        <p:par>
                          <p:cTn id="14" fill="hold">
                            <p:stCondLst>
                              <p:cond delay="800"/>
                            </p:stCondLst>
                            <p:childTnLst>
                              <p:par>
                                <p:cTn id="15" presetID="49" presetClass="entr" presetSubtype="0" decel="100000"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anim calcmode="lin" valueType="num">
                                      <p:cBhvr>
                                        <p:cTn id="19" dur="500" fill="hold"/>
                                        <p:tgtEl>
                                          <p:spTgt spid="10"/>
                                        </p:tgtEl>
                                        <p:attrNameLst>
                                          <p:attrName>style.rotation</p:attrName>
                                        </p:attrNameLst>
                                      </p:cBhvr>
                                      <p:tavLst>
                                        <p:tav tm="0">
                                          <p:val>
                                            <p:fltVal val="360"/>
                                          </p:val>
                                        </p:tav>
                                        <p:tav tm="100000">
                                          <p:val>
                                            <p:fltVal val="0"/>
                                          </p:val>
                                        </p:tav>
                                      </p:tavLst>
                                    </p:anim>
                                    <p:animEffect transition="in" filter="fade">
                                      <p:cBhvr>
                                        <p:cTn id="20" dur="500"/>
                                        <p:tgtEl>
                                          <p:spTgt spid="10"/>
                                        </p:tgtEl>
                                      </p:cBhvr>
                                    </p:animEffect>
                                  </p:childTnLst>
                                </p:cTn>
                              </p:par>
                              <p:par>
                                <p:cTn id="21" presetID="49" presetClass="entr" presetSubtype="0" decel="10000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 calcmode="lin" valueType="num">
                                      <p:cBhvr>
                                        <p:cTn id="25" dur="500" fill="hold"/>
                                        <p:tgtEl>
                                          <p:spTgt spid="11"/>
                                        </p:tgtEl>
                                        <p:attrNameLst>
                                          <p:attrName>style.rotation</p:attrName>
                                        </p:attrNameLst>
                                      </p:cBhvr>
                                      <p:tavLst>
                                        <p:tav tm="0">
                                          <p:val>
                                            <p:fltVal val="360"/>
                                          </p:val>
                                        </p:tav>
                                        <p:tav tm="100000">
                                          <p:val>
                                            <p:fltVal val="0"/>
                                          </p:val>
                                        </p:tav>
                                      </p:tavLst>
                                    </p:anim>
                                    <p:animEffect transition="in" filter="fade">
                                      <p:cBhvr>
                                        <p:cTn id="26" dur="500"/>
                                        <p:tgtEl>
                                          <p:spTgt spid="11"/>
                                        </p:tgtEl>
                                      </p:cBhvr>
                                    </p:animEffect>
                                  </p:childTnLst>
                                </p:cTn>
                              </p:par>
                              <p:par>
                                <p:cTn id="27" presetID="49" presetClass="entr" presetSubtype="0" decel="10000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 calcmode="lin" valueType="num">
                                      <p:cBhvr>
                                        <p:cTn id="31" dur="500" fill="hold"/>
                                        <p:tgtEl>
                                          <p:spTgt spid="12"/>
                                        </p:tgtEl>
                                        <p:attrNameLst>
                                          <p:attrName>style.rotation</p:attrName>
                                        </p:attrNameLst>
                                      </p:cBhvr>
                                      <p:tavLst>
                                        <p:tav tm="0">
                                          <p:val>
                                            <p:fltVal val="360"/>
                                          </p:val>
                                        </p:tav>
                                        <p:tav tm="100000">
                                          <p:val>
                                            <p:fltVal val="0"/>
                                          </p:val>
                                        </p:tav>
                                      </p:tavLst>
                                    </p:anim>
                                    <p:animEffect transition="in" filter="fade">
                                      <p:cBhvr>
                                        <p:cTn id="32" dur="500"/>
                                        <p:tgtEl>
                                          <p:spTgt spid="12"/>
                                        </p:tgtEl>
                                      </p:cBhvr>
                                    </p:animEffect>
                                  </p:childTnLst>
                                </p:cTn>
                              </p:par>
                            </p:childTnLst>
                          </p:cTn>
                        </p:par>
                        <p:par>
                          <p:cTn id="33" fill="hold">
                            <p:stCondLst>
                              <p:cond delay="1300"/>
                            </p:stCondLst>
                            <p:childTnLst>
                              <p:par>
                                <p:cTn id="34" presetID="53" presetClass="entr" presetSubtype="16" fill="hold" nodeType="afterEffect">
                                  <p:stCondLst>
                                    <p:cond delay="0"/>
                                  </p:stCondLst>
                                  <p:childTnLst>
                                    <p:set>
                                      <p:cBhvr>
                                        <p:cTn id="35" dur="1" fill="hold">
                                          <p:stCondLst>
                                            <p:cond delay="0"/>
                                          </p:stCondLst>
                                        </p:cTn>
                                        <p:tgtEl>
                                          <p:spTgt spid="2"/>
                                        </p:tgtEl>
                                        <p:attrNameLst>
                                          <p:attrName>style.visibility</p:attrName>
                                        </p:attrNameLst>
                                      </p:cBhvr>
                                      <p:to>
                                        <p:strVal val="visible"/>
                                      </p:to>
                                    </p:set>
                                    <p:anim calcmode="lin" valueType="num">
                                      <p:cBhvr>
                                        <p:cTn id="36" dur="500" fill="hold"/>
                                        <p:tgtEl>
                                          <p:spTgt spid="2"/>
                                        </p:tgtEl>
                                        <p:attrNameLst>
                                          <p:attrName>ppt_w</p:attrName>
                                        </p:attrNameLst>
                                      </p:cBhvr>
                                      <p:tavLst>
                                        <p:tav tm="0">
                                          <p:val>
                                            <p:fltVal val="0"/>
                                          </p:val>
                                        </p:tav>
                                        <p:tav tm="100000">
                                          <p:val>
                                            <p:strVal val="#ppt_w"/>
                                          </p:val>
                                        </p:tav>
                                      </p:tavLst>
                                    </p:anim>
                                    <p:anim calcmode="lin" valueType="num">
                                      <p:cBhvr>
                                        <p:cTn id="37" dur="500" fill="hold"/>
                                        <p:tgtEl>
                                          <p:spTgt spid="2"/>
                                        </p:tgtEl>
                                        <p:attrNameLst>
                                          <p:attrName>ppt_h</p:attrName>
                                        </p:attrNameLst>
                                      </p:cBhvr>
                                      <p:tavLst>
                                        <p:tav tm="0">
                                          <p:val>
                                            <p:fltVal val="0"/>
                                          </p:val>
                                        </p:tav>
                                        <p:tav tm="100000">
                                          <p:val>
                                            <p:strVal val="#ppt_h"/>
                                          </p:val>
                                        </p:tav>
                                      </p:tavLst>
                                    </p:anim>
                                    <p:animEffect transition="in" filter="fade">
                                      <p:cBhvr>
                                        <p:cTn id="38" dur="500"/>
                                        <p:tgtEl>
                                          <p:spTgt spid="2"/>
                                        </p:tgtEl>
                                      </p:cBhvr>
                                    </p:animEffect>
                                  </p:childTnLst>
                                </p:cTn>
                              </p:par>
                              <p:par>
                                <p:cTn id="39" presetID="53" presetClass="entr" presetSubtype="16" fill="hold" nodeType="withEffect">
                                  <p:stCondLst>
                                    <p:cond delay="0"/>
                                  </p:stCondLst>
                                  <p:childTnLst>
                                    <p:set>
                                      <p:cBhvr>
                                        <p:cTn id="40" dur="1" fill="hold">
                                          <p:stCondLst>
                                            <p:cond delay="0"/>
                                          </p:stCondLst>
                                        </p:cTn>
                                        <p:tgtEl>
                                          <p:spTgt spid="3"/>
                                        </p:tgtEl>
                                        <p:attrNameLst>
                                          <p:attrName>style.visibility</p:attrName>
                                        </p:attrNameLst>
                                      </p:cBhvr>
                                      <p:to>
                                        <p:strVal val="visible"/>
                                      </p:to>
                                    </p:set>
                                    <p:anim calcmode="lin" valueType="num">
                                      <p:cBhvr>
                                        <p:cTn id="41" dur="500" fill="hold"/>
                                        <p:tgtEl>
                                          <p:spTgt spid="3"/>
                                        </p:tgtEl>
                                        <p:attrNameLst>
                                          <p:attrName>ppt_w</p:attrName>
                                        </p:attrNameLst>
                                      </p:cBhvr>
                                      <p:tavLst>
                                        <p:tav tm="0">
                                          <p:val>
                                            <p:fltVal val="0"/>
                                          </p:val>
                                        </p:tav>
                                        <p:tav tm="100000">
                                          <p:val>
                                            <p:strVal val="#ppt_w"/>
                                          </p:val>
                                        </p:tav>
                                      </p:tavLst>
                                    </p:anim>
                                    <p:anim calcmode="lin" valueType="num">
                                      <p:cBhvr>
                                        <p:cTn id="42" dur="500" fill="hold"/>
                                        <p:tgtEl>
                                          <p:spTgt spid="3"/>
                                        </p:tgtEl>
                                        <p:attrNameLst>
                                          <p:attrName>ppt_h</p:attrName>
                                        </p:attrNameLst>
                                      </p:cBhvr>
                                      <p:tavLst>
                                        <p:tav tm="0">
                                          <p:val>
                                            <p:fltVal val="0"/>
                                          </p:val>
                                        </p:tav>
                                        <p:tav tm="100000">
                                          <p:val>
                                            <p:strVal val="#ppt_h"/>
                                          </p:val>
                                        </p:tav>
                                      </p:tavLst>
                                    </p:anim>
                                    <p:animEffect transition="in" filter="fade">
                                      <p:cBhvr>
                                        <p:cTn id="43" dur="500"/>
                                        <p:tgtEl>
                                          <p:spTgt spid="3"/>
                                        </p:tgtEl>
                                      </p:cBhvr>
                                    </p:animEffect>
                                  </p:childTnLst>
                                </p:cTn>
                              </p:par>
                              <p:par>
                                <p:cTn id="44" presetID="53" presetClass="entr" presetSubtype="16" fill="hold" nodeType="withEffect">
                                  <p:stCondLst>
                                    <p:cond delay="0"/>
                                  </p:stCondLst>
                                  <p:childTnLst>
                                    <p:set>
                                      <p:cBhvr>
                                        <p:cTn id="45" dur="1" fill="hold">
                                          <p:stCondLst>
                                            <p:cond delay="0"/>
                                          </p:stCondLst>
                                        </p:cTn>
                                        <p:tgtEl>
                                          <p:spTgt spid="4"/>
                                        </p:tgtEl>
                                        <p:attrNameLst>
                                          <p:attrName>style.visibility</p:attrName>
                                        </p:attrNameLst>
                                      </p:cBhvr>
                                      <p:to>
                                        <p:strVal val="visible"/>
                                      </p:to>
                                    </p:set>
                                    <p:anim calcmode="lin" valueType="num">
                                      <p:cBhvr>
                                        <p:cTn id="46" dur="500" fill="hold"/>
                                        <p:tgtEl>
                                          <p:spTgt spid="4"/>
                                        </p:tgtEl>
                                        <p:attrNameLst>
                                          <p:attrName>ppt_w</p:attrName>
                                        </p:attrNameLst>
                                      </p:cBhvr>
                                      <p:tavLst>
                                        <p:tav tm="0">
                                          <p:val>
                                            <p:fltVal val="0"/>
                                          </p:val>
                                        </p:tav>
                                        <p:tav tm="100000">
                                          <p:val>
                                            <p:strVal val="#ppt_w"/>
                                          </p:val>
                                        </p:tav>
                                      </p:tavLst>
                                    </p:anim>
                                    <p:anim calcmode="lin" valueType="num">
                                      <p:cBhvr>
                                        <p:cTn id="47" dur="500" fill="hold"/>
                                        <p:tgtEl>
                                          <p:spTgt spid="4"/>
                                        </p:tgtEl>
                                        <p:attrNameLst>
                                          <p:attrName>ppt_h</p:attrName>
                                        </p:attrNameLst>
                                      </p:cBhvr>
                                      <p:tavLst>
                                        <p:tav tm="0">
                                          <p:val>
                                            <p:fltVal val="0"/>
                                          </p:val>
                                        </p:tav>
                                        <p:tav tm="100000">
                                          <p:val>
                                            <p:strVal val="#ppt_h"/>
                                          </p:val>
                                        </p:tav>
                                      </p:tavLst>
                                    </p:anim>
                                    <p:animEffect transition="in" filter="fade">
                                      <p:cBhvr>
                                        <p:cTn id="48" dur="500"/>
                                        <p:tgtEl>
                                          <p:spTgt spid="4"/>
                                        </p:tgtEl>
                                      </p:cBhvr>
                                    </p:animEffect>
                                  </p:childTnLst>
                                </p:cTn>
                              </p:par>
                              <p:par>
                                <p:cTn id="49" presetID="53" presetClass="entr" presetSubtype="16" fill="hold"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p:cTn id="51" dur="500" fill="hold"/>
                                        <p:tgtEl>
                                          <p:spTgt spid="5"/>
                                        </p:tgtEl>
                                        <p:attrNameLst>
                                          <p:attrName>ppt_w</p:attrName>
                                        </p:attrNameLst>
                                      </p:cBhvr>
                                      <p:tavLst>
                                        <p:tav tm="0">
                                          <p:val>
                                            <p:fltVal val="0"/>
                                          </p:val>
                                        </p:tav>
                                        <p:tav tm="100000">
                                          <p:val>
                                            <p:strVal val="#ppt_w"/>
                                          </p:val>
                                        </p:tav>
                                      </p:tavLst>
                                    </p:anim>
                                    <p:anim calcmode="lin" valueType="num">
                                      <p:cBhvr>
                                        <p:cTn id="52" dur="500" fill="hold"/>
                                        <p:tgtEl>
                                          <p:spTgt spid="5"/>
                                        </p:tgtEl>
                                        <p:attrNameLst>
                                          <p:attrName>ppt_h</p:attrName>
                                        </p:attrNameLst>
                                      </p:cBhvr>
                                      <p:tavLst>
                                        <p:tav tm="0">
                                          <p:val>
                                            <p:fltVal val="0"/>
                                          </p:val>
                                        </p:tav>
                                        <p:tav tm="100000">
                                          <p:val>
                                            <p:strVal val="#ppt_h"/>
                                          </p:val>
                                        </p:tav>
                                      </p:tavLst>
                                    </p:anim>
                                    <p:animEffect transition="in" filter="fade">
                                      <p:cBhvr>
                                        <p:cTn id="53" dur="500"/>
                                        <p:tgtEl>
                                          <p:spTgt spid="5"/>
                                        </p:tgtEl>
                                      </p:cBhvr>
                                    </p:animEffect>
                                  </p:childTnLst>
                                </p:cTn>
                              </p:par>
                            </p:childTnLst>
                          </p:cTn>
                        </p:par>
                        <p:par>
                          <p:cTn id="54" fill="hold">
                            <p:stCondLst>
                              <p:cond delay="1800"/>
                            </p:stCondLst>
                            <p:childTnLst>
                              <p:par>
                                <p:cTn id="55" presetID="10" presetClass="entr" presetSubtype="0" fill="hold" grpId="0" nodeType="after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fade">
                                      <p:cBhvr>
                                        <p:cTn id="57" dur="500"/>
                                        <p:tgtEl>
                                          <p:spTgt spid="5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1"/>
                                        </p:tgtEl>
                                        <p:attrNameLst>
                                          <p:attrName>style.visibility</p:attrName>
                                        </p:attrNameLst>
                                      </p:cBhvr>
                                      <p:to>
                                        <p:strVal val="visible"/>
                                      </p:to>
                                    </p:set>
                                    <p:animEffect transition="in" filter="fade">
                                      <p:cBhvr>
                                        <p:cTn id="60" dur="500"/>
                                        <p:tgtEl>
                                          <p:spTgt spid="51"/>
                                        </p:tgtEl>
                                      </p:cBhvr>
                                    </p:animEffect>
                                  </p:childTnLst>
                                </p:cTn>
                              </p:par>
                            </p:childTnLst>
                          </p:cTn>
                        </p:par>
                        <p:par>
                          <p:cTn id="61" fill="hold">
                            <p:stCondLst>
                              <p:cond delay="2300"/>
                            </p:stCondLst>
                            <p:childTnLst>
                              <p:par>
                                <p:cTn id="62" presetID="10" presetClass="entr" presetSubtype="0" fill="hold" grpId="0" nodeType="afterEffect">
                                  <p:stCondLst>
                                    <p:cond delay="0"/>
                                  </p:stCondLst>
                                  <p:childTnLst>
                                    <p:set>
                                      <p:cBhvr>
                                        <p:cTn id="63" dur="1" fill="hold">
                                          <p:stCondLst>
                                            <p:cond delay="0"/>
                                          </p:stCondLst>
                                        </p:cTn>
                                        <p:tgtEl>
                                          <p:spTgt spid="52"/>
                                        </p:tgtEl>
                                        <p:attrNameLst>
                                          <p:attrName>style.visibility</p:attrName>
                                        </p:attrNameLst>
                                      </p:cBhvr>
                                      <p:to>
                                        <p:strVal val="visible"/>
                                      </p:to>
                                    </p:set>
                                    <p:animEffect transition="in" filter="fade">
                                      <p:cBhvr>
                                        <p:cTn id="64" dur="500"/>
                                        <p:tgtEl>
                                          <p:spTgt spid="5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3"/>
                                        </p:tgtEl>
                                        <p:attrNameLst>
                                          <p:attrName>style.visibility</p:attrName>
                                        </p:attrNameLst>
                                      </p:cBhvr>
                                      <p:to>
                                        <p:strVal val="visible"/>
                                      </p:to>
                                    </p:set>
                                    <p:animEffect transition="in" filter="fade">
                                      <p:cBhvr>
                                        <p:cTn id="67" dur="500"/>
                                        <p:tgtEl>
                                          <p:spTgt spid="53"/>
                                        </p:tgtEl>
                                      </p:cBhvr>
                                    </p:animEffect>
                                  </p:childTnLst>
                                </p:cTn>
                              </p:par>
                            </p:childTnLst>
                          </p:cTn>
                        </p:par>
                        <p:par>
                          <p:cTn id="68" fill="hold">
                            <p:stCondLst>
                              <p:cond delay="2800"/>
                            </p:stCondLst>
                            <p:childTnLst>
                              <p:par>
                                <p:cTn id="69" presetID="10" presetClass="entr" presetSubtype="0" fill="hold" grpId="0" nodeType="afterEffect">
                                  <p:stCondLst>
                                    <p:cond delay="0"/>
                                  </p:stCondLst>
                                  <p:childTnLst>
                                    <p:set>
                                      <p:cBhvr>
                                        <p:cTn id="70" dur="1" fill="hold">
                                          <p:stCondLst>
                                            <p:cond delay="0"/>
                                          </p:stCondLst>
                                        </p:cTn>
                                        <p:tgtEl>
                                          <p:spTgt spid="54"/>
                                        </p:tgtEl>
                                        <p:attrNameLst>
                                          <p:attrName>style.visibility</p:attrName>
                                        </p:attrNameLst>
                                      </p:cBhvr>
                                      <p:to>
                                        <p:strVal val="visible"/>
                                      </p:to>
                                    </p:set>
                                    <p:animEffect transition="in" filter="fade">
                                      <p:cBhvr>
                                        <p:cTn id="71" dur="500"/>
                                        <p:tgtEl>
                                          <p:spTgt spid="5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5"/>
                                        </p:tgtEl>
                                        <p:attrNameLst>
                                          <p:attrName>style.visibility</p:attrName>
                                        </p:attrNameLst>
                                      </p:cBhvr>
                                      <p:to>
                                        <p:strVal val="visible"/>
                                      </p:to>
                                    </p:set>
                                    <p:animEffect transition="in" filter="fade">
                                      <p:cBhvr>
                                        <p:cTn id="74" dur="500"/>
                                        <p:tgtEl>
                                          <p:spTgt spid="55"/>
                                        </p:tgtEl>
                                      </p:cBhvr>
                                    </p:animEffect>
                                  </p:childTnLst>
                                </p:cTn>
                              </p:par>
                            </p:childTnLst>
                          </p:cTn>
                        </p:par>
                        <p:par>
                          <p:cTn id="75" fill="hold">
                            <p:stCondLst>
                              <p:cond delay="3300"/>
                            </p:stCondLst>
                            <p:childTnLst>
                              <p:par>
                                <p:cTn id="76" presetID="10" presetClass="entr" presetSubtype="0" fill="hold" grpId="0" nodeType="afterEffect">
                                  <p:stCondLst>
                                    <p:cond delay="0"/>
                                  </p:stCondLst>
                                  <p:childTnLst>
                                    <p:set>
                                      <p:cBhvr>
                                        <p:cTn id="77" dur="1" fill="hold">
                                          <p:stCondLst>
                                            <p:cond delay="0"/>
                                          </p:stCondLst>
                                        </p:cTn>
                                        <p:tgtEl>
                                          <p:spTgt spid="56"/>
                                        </p:tgtEl>
                                        <p:attrNameLst>
                                          <p:attrName>style.visibility</p:attrName>
                                        </p:attrNameLst>
                                      </p:cBhvr>
                                      <p:to>
                                        <p:strVal val="visible"/>
                                      </p:to>
                                    </p:set>
                                    <p:animEffect transition="in" filter="fade">
                                      <p:cBhvr>
                                        <p:cTn id="78" dur="500"/>
                                        <p:tgtEl>
                                          <p:spTgt spid="56"/>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57"/>
                                        </p:tgtEl>
                                        <p:attrNameLst>
                                          <p:attrName>style.visibility</p:attrName>
                                        </p:attrNameLst>
                                      </p:cBhvr>
                                      <p:to>
                                        <p:strVal val="visible"/>
                                      </p:to>
                                    </p:set>
                                    <p:animEffect transition="in" filter="fade">
                                      <p:cBhvr>
                                        <p:cTn id="8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50" grpId="0"/>
      <p:bldP spid="51" grpId="0"/>
      <p:bldP spid="52" grpId="0"/>
      <p:bldP spid="53" grpId="0"/>
      <p:bldP spid="54" grpId="0"/>
      <p:bldP spid="55" grpId="0"/>
      <p:bldP spid="56" grpId="0"/>
      <p:bldP spid="57" grpId="0"/>
      <p:bldP spid="5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13">
            <a:extLst>
              <a:ext uri="{FF2B5EF4-FFF2-40B4-BE49-F238E27FC236}">
                <a16:creationId xmlns:a16="http://schemas.microsoft.com/office/drawing/2014/main" id="{D09209E8-F009-42B1-AEFA-01EF7315DDAE}"/>
              </a:ext>
            </a:extLst>
          </p:cNvPr>
          <p:cNvGrpSpPr/>
          <p:nvPr/>
        </p:nvGrpSpPr>
        <p:grpSpPr>
          <a:xfrm>
            <a:off x="2325511" y="1885607"/>
            <a:ext cx="1197610" cy="1383859"/>
            <a:chOff x="3906522" y="1007114"/>
            <a:chExt cx="1198122" cy="1383709"/>
          </a:xfrm>
          <a:effectLst>
            <a:outerShdw blurRad="63500" sx="102000" sy="102000" algn="ctr" rotWithShape="0">
              <a:prstClr val="black">
                <a:alpha val="40000"/>
              </a:prstClr>
            </a:outerShdw>
          </a:effectLst>
        </p:grpSpPr>
        <p:sp>
          <p:nvSpPr>
            <p:cNvPr id="3" name="Freeform 27">
              <a:extLst>
                <a:ext uri="{FF2B5EF4-FFF2-40B4-BE49-F238E27FC236}">
                  <a16:creationId xmlns:a16="http://schemas.microsoft.com/office/drawing/2014/main" id="{3F30E353-DCEB-4D6D-9D8B-EADCD7C54C03}"/>
                </a:ext>
              </a:extLst>
            </p:cNvPr>
            <p:cNvSpPr>
              <a:spLocks/>
            </p:cNvSpPr>
            <p:nvPr/>
          </p:nvSpPr>
          <p:spPr bwMode="auto">
            <a:xfrm>
              <a:off x="3906522" y="1007114"/>
              <a:ext cx="1198122" cy="1383709"/>
            </a:xfrm>
            <a:custGeom>
              <a:avLst/>
              <a:gdLst>
                <a:gd name="T0" fmla="*/ 1098 w 2195"/>
                <a:gd name="T1" fmla="*/ 2535 h 2535"/>
                <a:gd name="T2" fmla="*/ 0 w 2195"/>
                <a:gd name="T3" fmla="*/ 1903 h 2535"/>
                <a:gd name="T4" fmla="*/ 0 w 2195"/>
                <a:gd name="T5" fmla="*/ 634 h 2535"/>
                <a:gd name="T6" fmla="*/ 1098 w 2195"/>
                <a:gd name="T7" fmla="*/ 0 h 2535"/>
                <a:gd name="T8" fmla="*/ 2195 w 2195"/>
                <a:gd name="T9" fmla="*/ 634 h 2535"/>
                <a:gd name="T10" fmla="*/ 2195 w 2195"/>
                <a:gd name="T11" fmla="*/ 1903 h 2535"/>
                <a:gd name="T12" fmla="*/ 1098 w 2195"/>
                <a:gd name="T13" fmla="*/ 2535 h 2535"/>
              </a:gdLst>
              <a:ahLst/>
              <a:cxnLst>
                <a:cxn ang="0">
                  <a:pos x="T0" y="T1"/>
                </a:cxn>
                <a:cxn ang="0">
                  <a:pos x="T2" y="T3"/>
                </a:cxn>
                <a:cxn ang="0">
                  <a:pos x="T4" y="T5"/>
                </a:cxn>
                <a:cxn ang="0">
                  <a:pos x="T6" y="T7"/>
                </a:cxn>
                <a:cxn ang="0">
                  <a:pos x="T8" y="T9"/>
                </a:cxn>
                <a:cxn ang="0">
                  <a:pos x="T10" y="T11"/>
                </a:cxn>
                <a:cxn ang="0">
                  <a:pos x="T12" y="T13"/>
                </a:cxn>
              </a:cxnLst>
              <a:rect l="0" t="0" r="r" b="b"/>
              <a:pathLst>
                <a:path w="2195" h="2535">
                  <a:moveTo>
                    <a:pt x="1098" y="2535"/>
                  </a:moveTo>
                  <a:lnTo>
                    <a:pt x="0" y="1903"/>
                  </a:lnTo>
                  <a:lnTo>
                    <a:pt x="0" y="634"/>
                  </a:lnTo>
                  <a:lnTo>
                    <a:pt x="1098" y="0"/>
                  </a:lnTo>
                  <a:lnTo>
                    <a:pt x="2195" y="634"/>
                  </a:lnTo>
                  <a:lnTo>
                    <a:pt x="2195" y="1903"/>
                  </a:lnTo>
                  <a:lnTo>
                    <a:pt x="1098" y="2535"/>
                  </a:lnTo>
                  <a:close/>
                </a:path>
              </a:pathLst>
            </a:custGeom>
            <a:solidFill>
              <a:schemeClr val="accent1"/>
            </a:solidFill>
            <a:ln w="28575" cap="flat">
              <a:solidFill>
                <a:schemeClr val="bg1"/>
              </a:solidFill>
              <a:prstDash val="solid"/>
              <a:miter lim="800000"/>
              <a:headEnd/>
              <a:tailEnd/>
            </a:ln>
            <a:effectLst/>
          </p:spPr>
          <p:txBody>
            <a:bodyPr vert="horz" wrap="square" lIns="68572" tIns="34286" rIns="68572" bIns="34286" numCol="1" anchor="t" anchorCtr="0" compatLnSpc="1">
              <a:prstTxWarp prst="textNoShape">
                <a:avLst/>
              </a:prstTxWarp>
            </a:bodyPr>
            <a:lstStyle/>
            <a:p>
              <a:endParaRPr lang="zh-CN" altLang="en-US" sz="1280"/>
            </a:p>
          </p:txBody>
        </p:sp>
        <p:sp>
          <p:nvSpPr>
            <p:cNvPr id="4" name="TextBox 115">
              <a:extLst>
                <a:ext uri="{FF2B5EF4-FFF2-40B4-BE49-F238E27FC236}">
                  <a16:creationId xmlns:a16="http://schemas.microsoft.com/office/drawing/2014/main" id="{C2DB3290-BDEF-477B-B470-4EB471D6E280}"/>
                </a:ext>
              </a:extLst>
            </p:cNvPr>
            <p:cNvSpPr txBox="1"/>
            <p:nvPr/>
          </p:nvSpPr>
          <p:spPr>
            <a:xfrm>
              <a:off x="4056301" y="1371716"/>
              <a:ext cx="925698" cy="646261"/>
            </a:xfrm>
            <a:prstGeom prst="rect">
              <a:avLst/>
            </a:prstGeom>
            <a:noFill/>
          </p:spPr>
          <p:txBody>
            <a:bodyPr wrap="square" rtlCol="0">
              <a:spAutoFit/>
            </a:bodyPr>
            <a:lstStyle/>
            <a:p>
              <a:pPr algn="ctr">
                <a:defRPr/>
              </a:pPr>
              <a:r>
                <a:rPr lang="en-US" altLang="zh-CN" sz="3600" b="1" dirty="0">
                  <a:solidFill>
                    <a:schemeClr val="bg1"/>
                  </a:solidFill>
                  <a:latin typeface="方正姚体" pitchFamily="2" charset="-122"/>
                  <a:ea typeface="方正姚体" pitchFamily="2" charset="-122"/>
                </a:rPr>
                <a:t>02</a:t>
              </a:r>
              <a:endParaRPr lang="zh-CN" altLang="en-US" sz="3600" b="1" dirty="0">
                <a:solidFill>
                  <a:schemeClr val="bg1"/>
                </a:solidFill>
                <a:latin typeface="方正姚体" pitchFamily="2" charset="-122"/>
                <a:ea typeface="方正姚体" pitchFamily="2" charset="-122"/>
              </a:endParaRPr>
            </a:p>
          </p:txBody>
        </p:sp>
      </p:grpSp>
      <p:sp>
        <p:nvSpPr>
          <p:cNvPr id="5" name="文本框 5">
            <a:extLst>
              <a:ext uri="{FF2B5EF4-FFF2-40B4-BE49-F238E27FC236}">
                <a16:creationId xmlns:a16="http://schemas.microsoft.com/office/drawing/2014/main" id="{C405B115-50E8-4B5B-91ED-84C91A3F3D33}"/>
              </a:ext>
            </a:extLst>
          </p:cNvPr>
          <p:cNvSpPr txBox="1">
            <a:spLocks noChangeArrowheads="1"/>
          </p:cNvSpPr>
          <p:nvPr/>
        </p:nvSpPr>
        <p:spPr bwMode="auto">
          <a:xfrm>
            <a:off x="3888481" y="1889388"/>
            <a:ext cx="12105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a:r>
              <a:rPr lang="zh-CN" altLang="en-US" sz="2000" b="1" dirty="0">
                <a:solidFill>
                  <a:schemeClr val="accent1"/>
                </a:solidFill>
                <a:ea typeface="微软雅黑" panose="020B0503020204020204" pitchFamily="34" charset="-122"/>
              </a:rPr>
              <a:t>教学分析</a:t>
            </a:r>
          </a:p>
        </p:txBody>
      </p:sp>
      <p:sp>
        <p:nvSpPr>
          <p:cNvPr id="6" name="矩形 5">
            <a:extLst>
              <a:ext uri="{FF2B5EF4-FFF2-40B4-BE49-F238E27FC236}">
                <a16:creationId xmlns:a16="http://schemas.microsoft.com/office/drawing/2014/main" id="{CF2279AF-3F6D-4129-B202-4972E10F8F6F}"/>
              </a:ext>
            </a:extLst>
          </p:cNvPr>
          <p:cNvSpPr/>
          <p:nvPr/>
        </p:nvSpPr>
        <p:spPr>
          <a:xfrm>
            <a:off x="4241545" y="2225083"/>
            <a:ext cx="1669047" cy="253916"/>
          </a:xfrm>
          <a:prstGeom prst="rect">
            <a:avLst/>
          </a:prstGeom>
        </p:spPr>
        <p:txBody>
          <a:bodyPr wrap="none">
            <a:spAutoFit/>
          </a:bodyPr>
          <a:lstStyle/>
          <a:p>
            <a:pPr algn="ctr"/>
            <a:r>
              <a:rPr lang="en-US" altLang="zh-CN" sz="1050" dirty="0">
                <a:solidFill>
                  <a:schemeClr val="accent1"/>
                </a:solidFill>
                <a:latin typeface="+mj-ea"/>
                <a:ea typeface="+mj-ea"/>
              </a:rPr>
              <a:t>PROJECT INTRODUCTION</a:t>
            </a:r>
            <a:endParaRPr lang="zh-CN" altLang="en-US" sz="1050" dirty="0">
              <a:solidFill>
                <a:schemeClr val="accent1"/>
              </a:solidFill>
              <a:latin typeface="+mj-ea"/>
              <a:ea typeface="+mj-ea"/>
            </a:endParaRPr>
          </a:p>
        </p:txBody>
      </p:sp>
      <p:cxnSp>
        <p:nvCxnSpPr>
          <p:cNvPr id="7" name="直接连接符 6">
            <a:extLst>
              <a:ext uri="{FF2B5EF4-FFF2-40B4-BE49-F238E27FC236}">
                <a16:creationId xmlns:a16="http://schemas.microsoft.com/office/drawing/2014/main" id="{A23D539E-1D10-421F-9B66-3BBF13C5BEE3}"/>
              </a:ext>
            </a:extLst>
          </p:cNvPr>
          <p:cNvCxnSpPr/>
          <p:nvPr/>
        </p:nvCxnSpPr>
        <p:spPr>
          <a:xfrm>
            <a:off x="3990717" y="2543886"/>
            <a:ext cx="341906"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69C080F6-A5F8-491B-9269-634A26D26727}"/>
              </a:ext>
            </a:extLst>
          </p:cNvPr>
          <p:cNvSpPr/>
          <p:nvPr/>
        </p:nvSpPr>
        <p:spPr>
          <a:xfrm>
            <a:off x="3885275" y="2571455"/>
            <a:ext cx="4120426" cy="486352"/>
          </a:xfrm>
          <a:prstGeom prst="rect">
            <a:avLst/>
          </a:prstGeom>
        </p:spPr>
        <p:txBody>
          <a:bodyPr wrap="square">
            <a:spAutoFit/>
          </a:bodyPr>
          <a:lstStyle/>
          <a:p>
            <a:pPr>
              <a:lnSpc>
                <a:spcPct val="150000"/>
              </a:lnSpc>
            </a:pPr>
            <a:r>
              <a:rPr lang="en-US" altLang="zh-CN" sz="900" dirty="0" err="1">
                <a:solidFill>
                  <a:schemeClr val="bg1">
                    <a:lumMod val="65000"/>
                  </a:schemeClr>
                </a:solidFill>
              </a:rPr>
              <a:t>Lorem</a:t>
            </a:r>
            <a:r>
              <a:rPr lang="en-US" altLang="zh-CN" sz="900" dirty="0">
                <a:solidFill>
                  <a:schemeClr val="bg1">
                    <a:lumMod val="65000"/>
                  </a:schemeClr>
                </a:solidFill>
              </a:rPr>
              <a:t> </a:t>
            </a:r>
            <a:r>
              <a:rPr lang="en-US" altLang="zh-CN" sz="900" dirty="0" err="1">
                <a:solidFill>
                  <a:schemeClr val="bg1">
                    <a:lumMod val="65000"/>
                  </a:schemeClr>
                </a:solidFill>
              </a:rPr>
              <a:t>ipsum</a:t>
            </a:r>
            <a:r>
              <a:rPr lang="en-US" altLang="zh-CN" sz="900" dirty="0">
                <a:solidFill>
                  <a:schemeClr val="bg1">
                    <a:lumMod val="65000"/>
                  </a:schemeClr>
                </a:solidFill>
              </a:rPr>
              <a:t> dolor sit </a:t>
            </a:r>
            <a:r>
              <a:rPr lang="en-US" altLang="zh-CN" sz="900" dirty="0" err="1">
                <a:solidFill>
                  <a:schemeClr val="bg1">
                    <a:lumMod val="65000"/>
                  </a:schemeClr>
                </a:solidFill>
              </a:rPr>
              <a:t>amet</a:t>
            </a:r>
            <a:r>
              <a:rPr lang="en-US" altLang="zh-CN" sz="900" dirty="0">
                <a:solidFill>
                  <a:schemeClr val="bg1">
                    <a:lumMod val="65000"/>
                  </a:schemeClr>
                </a:solidFill>
              </a:rPr>
              <a:t>, </a:t>
            </a:r>
            <a:r>
              <a:rPr lang="en-US" altLang="zh-CN" sz="900" dirty="0" err="1">
                <a:solidFill>
                  <a:schemeClr val="bg1">
                    <a:lumMod val="65000"/>
                  </a:schemeClr>
                </a:solidFill>
              </a:rPr>
              <a:t>consectetur</a:t>
            </a:r>
            <a:r>
              <a:rPr lang="en-US" altLang="zh-CN" sz="900" dirty="0">
                <a:solidFill>
                  <a:schemeClr val="bg1">
                    <a:lumMod val="65000"/>
                  </a:schemeClr>
                </a:solidFill>
              </a:rPr>
              <a:t> </a:t>
            </a:r>
            <a:r>
              <a:rPr lang="en-US" altLang="zh-CN" sz="900" dirty="0" err="1">
                <a:solidFill>
                  <a:schemeClr val="bg1">
                    <a:lumMod val="65000"/>
                  </a:schemeClr>
                </a:solidFill>
              </a:rPr>
              <a:t>adipiscing</a:t>
            </a:r>
            <a:r>
              <a:rPr lang="en-US" altLang="zh-CN" sz="900" dirty="0">
                <a:solidFill>
                  <a:schemeClr val="bg1">
                    <a:lumMod val="65000"/>
                  </a:schemeClr>
                </a:solidFill>
              </a:rPr>
              <a:t> </a:t>
            </a:r>
            <a:r>
              <a:rPr lang="en-US" altLang="zh-CN" sz="900" dirty="0" err="1">
                <a:solidFill>
                  <a:schemeClr val="bg1">
                    <a:lumMod val="65000"/>
                  </a:schemeClr>
                </a:solidFill>
              </a:rPr>
              <a:t>elit</a:t>
            </a:r>
            <a:r>
              <a:rPr lang="en-US" altLang="zh-CN" sz="900" dirty="0">
                <a:solidFill>
                  <a:schemeClr val="bg1">
                    <a:lumMod val="65000"/>
                  </a:schemeClr>
                </a:solidFill>
              </a:rPr>
              <a:t>. </a:t>
            </a:r>
            <a:r>
              <a:rPr lang="en-US" altLang="zh-CN" sz="900" dirty="0" err="1">
                <a:solidFill>
                  <a:schemeClr val="bg1">
                    <a:lumMod val="65000"/>
                  </a:schemeClr>
                </a:solidFill>
              </a:rPr>
              <a:t>Donec</a:t>
            </a:r>
            <a:r>
              <a:rPr lang="en-US" altLang="zh-CN" sz="900" dirty="0">
                <a:solidFill>
                  <a:schemeClr val="bg1">
                    <a:lumMod val="65000"/>
                  </a:schemeClr>
                </a:solidFill>
              </a:rPr>
              <a:t> </a:t>
            </a:r>
            <a:r>
              <a:rPr lang="en-US" altLang="zh-CN" sz="900" dirty="0" err="1">
                <a:solidFill>
                  <a:schemeClr val="bg1">
                    <a:lumMod val="65000"/>
                  </a:schemeClr>
                </a:solidFill>
              </a:rPr>
              <a:t>luctus</a:t>
            </a:r>
            <a:r>
              <a:rPr lang="en-US" altLang="zh-CN" sz="900" dirty="0">
                <a:solidFill>
                  <a:schemeClr val="bg1">
                    <a:lumMod val="65000"/>
                  </a:schemeClr>
                </a:solidFill>
              </a:rPr>
              <a:t> </a:t>
            </a:r>
            <a:r>
              <a:rPr lang="en-US" altLang="zh-CN" sz="900" dirty="0" err="1">
                <a:solidFill>
                  <a:schemeClr val="bg1">
                    <a:lumMod val="65000"/>
                  </a:schemeClr>
                </a:solidFill>
              </a:rPr>
              <a:t>nibh</a:t>
            </a:r>
            <a:r>
              <a:rPr lang="en-US" altLang="zh-CN" sz="900" dirty="0">
                <a:solidFill>
                  <a:schemeClr val="bg1">
                    <a:lumMod val="65000"/>
                  </a:schemeClr>
                </a:solidFill>
              </a:rPr>
              <a:t> sit </a:t>
            </a:r>
            <a:r>
              <a:rPr lang="en-US" altLang="zh-CN" sz="900" dirty="0" err="1">
                <a:solidFill>
                  <a:schemeClr val="bg1">
                    <a:lumMod val="65000"/>
                  </a:schemeClr>
                </a:solidFill>
              </a:rPr>
              <a:t>amet</a:t>
            </a:r>
            <a:r>
              <a:rPr lang="en-US" altLang="zh-CN" sz="900" dirty="0">
                <a:solidFill>
                  <a:schemeClr val="bg1">
                    <a:lumMod val="65000"/>
                  </a:schemeClr>
                </a:solidFill>
              </a:rPr>
              <a:t> </a:t>
            </a:r>
            <a:r>
              <a:rPr lang="en-US" altLang="zh-CN" sz="900" dirty="0" err="1">
                <a:solidFill>
                  <a:schemeClr val="bg1">
                    <a:lumMod val="65000"/>
                  </a:schemeClr>
                </a:solidFill>
              </a:rPr>
              <a:t>sem</a:t>
            </a:r>
            <a:r>
              <a:rPr lang="en-US" altLang="zh-CN" sz="900" dirty="0">
                <a:solidFill>
                  <a:schemeClr val="bg1">
                    <a:lumMod val="65000"/>
                  </a:schemeClr>
                </a:solidFill>
              </a:rPr>
              <a:t> </a:t>
            </a:r>
            <a:r>
              <a:rPr lang="en-US" altLang="zh-CN" sz="900" dirty="0" err="1">
                <a:solidFill>
                  <a:schemeClr val="bg1">
                    <a:lumMod val="65000"/>
                  </a:schemeClr>
                </a:solidFill>
              </a:rPr>
              <a:t>vulputate</a:t>
            </a:r>
            <a:r>
              <a:rPr lang="en-US" altLang="zh-CN" sz="900" dirty="0">
                <a:solidFill>
                  <a:schemeClr val="bg1">
                    <a:lumMod val="65000"/>
                  </a:schemeClr>
                </a:solidFill>
              </a:rPr>
              <a:t> </a:t>
            </a:r>
            <a:r>
              <a:rPr lang="en-US" altLang="zh-CN" sz="900" dirty="0" err="1">
                <a:solidFill>
                  <a:schemeClr val="bg1">
                    <a:lumMod val="65000"/>
                  </a:schemeClr>
                </a:solidFill>
              </a:rPr>
              <a:t>venenatisbibendum</a:t>
            </a:r>
            <a:r>
              <a:rPr lang="en-US" altLang="zh-CN" sz="900" dirty="0">
                <a:solidFill>
                  <a:schemeClr val="bg1">
                    <a:lumMod val="65000"/>
                  </a:schemeClr>
                </a:solidFill>
              </a:rPr>
              <a:t> </a:t>
            </a:r>
            <a:endParaRPr lang="zh-CN" altLang="en-US" sz="1400" dirty="0">
              <a:solidFill>
                <a:schemeClr val="bg1">
                  <a:lumMod val="65000"/>
                </a:schemeClr>
              </a:solidFill>
            </a:endParaRPr>
          </a:p>
        </p:txBody>
      </p:sp>
      <p:sp>
        <p:nvSpPr>
          <p:cNvPr id="9" name="矩形 8">
            <a:extLst>
              <a:ext uri="{FF2B5EF4-FFF2-40B4-BE49-F238E27FC236}">
                <a16:creationId xmlns:a16="http://schemas.microsoft.com/office/drawing/2014/main" id="{1660B1A6-354C-4067-953F-50C87EFBB44A}"/>
              </a:ext>
            </a:extLst>
          </p:cNvPr>
          <p:cNvSpPr/>
          <p:nvPr/>
        </p:nvSpPr>
        <p:spPr>
          <a:xfrm>
            <a:off x="3964511" y="3121146"/>
            <a:ext cx="1111558" cy="305711"/>
          </a:xfrm>
          <a:prstGeom prst="rect">
            <a:avLst/>
          </a:prstGeom>
          <a:gradFill>
            <a:gsLst>
              <a:gs pos="100000">
                <a:schemeClr val="accent1">
                  <a:lumMod val="75000"/>
                </a:schemeClr>
              </a:gs>
              <a:gs pos="21000">
                <a:schemeClr val="accent3">
                  <a:lumMod val="50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PART ONE</a:t>
            </a:r>
            <a:endParaRPr lang="zh-CN" altLang="en-US" sz="1200">
              <a:latin typeface="+mj-lt"/>
            </a:endParaRPr>
          </a:p>
        </p:txBody>
      </p:sp>
    </p:spTree>
    <p:extLst>
      <p:ext uri="{BB962C8B-B14F-4D97-AF65-F5344CB8AC3E}">
        <p14:creationId xmlns:p14="http://schemas.microsoft.com/office/powerpoint/2010/main" val="1974502815"/>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52" presetClass="entr" presetSubtype="0" fill="hold" grpId="0" nodeType="clickEffect">
                                  <p:stCondLst>
                                    <p:cond delay="0"/>
                                  </p:stCondLst>
                                  <p:iterate type="wd">
                                    <p:tmPct val="10000"/>
                                  </p:iterate>
                                  <p:childTnLst>
                                    <p:set>
                                      <p:cBhvr>
                                        <p:cTn id="14" dur="1" fill="hold">
                                          <p:stCondLst>
                                            <p:cond delay="0"/>
                                          </p:stCondLst>
                                        </p:cTn>
                                        <p:tgtEl>
                                          <p:spTgt spid="5"/>
                                        </p:tgtEl>
                                        <p:attrNameLst>
                                          <p:attrName>style.visibility</p:attrName>
                                        </p:attrNameLst>
                                      </p:cBhvr>
                                      <p:to>
                                        <p:strVal val="visible"/>
                                      </p:to>
                                    </p:set>
                                    <p:animScale>
                                      <p:cBhvr>
                                        <p:cTn id="15"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5"/>
                                        </p:tgtEl>
                                        <p:attrNameLst>
                                          <p:attrName>ppt_x</p:attrName>
                                          <p:attrName>ppt_y</p:attrName>
                                        </p:attrNameLst>
                                      </p:cBhvr>
                                    </p:animMotion>
                                    <p:animEffect transition="in" filter="fade">
                                      <p:cBhvr>
                                        <p:cTn id="17" dur="1000"/>
                                        <p:tgtEl>
                                          <p:spTgt spid="5"/>
                                        </p:tgtEl>
                                      </p:cBhvr>
                                    </p:animEffect>
                                  </p:childTnLst>
                                </p:cTn>
                              </p:par>
                            </p:childTnLst>
                          </p:cTn>
                        </p:par>
                        <p:par>
                          <p:cTn id="18" fill="hold">
                            <p:stCondLst>
                              <p:cond delay="13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
                                        </p:tgtEl>
                                        <p:attrNameLst>
                                          <p:attrName>ppt_y</p:attrName>
                                        </p:attrNameLst>
                                      </p:cBhvr>
                                      <p:tavLst>
                                        <p:tav tm="0">
                                          <p:val>
                                            <p:strVal val="#ppt_y"/>
                                          </p:val>
                                        </p:tav>
                                        <p:tav tm="100000">
                                          <p:val>
                                            <p:strVal val="#ppt_y"/>
                                          </p:val>
                                        </p:tav>
                                      </p:tavLst>
                                    </p:anim>
                                    <p:anim calcmode="lin" valueType="num">
                                      <p:cBhvr>
                                        <p:cTn id="23"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7" presetClass="entr" presetSubtype="10"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fltVal val="0"/>
                                          </p:val>
                                        </p:tav>
                                        <p:tav tm="100000">
                                          <p:val>
                                            <p:strVal val="#ppt_w"/>
                                          </p:val>
                                        </p:tav>
                                      </p:tavLst>
                                    </p:anim>
                                    <p:anim calcmode="lin" valueType="num">
                                      <p:cBhvr>
                                        <p:cTn id="31" dur="500" fill="hold"/>
                                        <p:tgtEl>
                                          <p:spTgt spid="7"/>
                                        </p:tgtEl>
                                        <p:attrNameLst>
                                          <p:attrName>ppt_h</p:attrName>
                                        </p:attrNameLst>
                                      </p:cBhvr>
                                      <p:tavLst>
                                        <p:tav tm="0">
                                          <p:val>
                                            <p:strVal val="#ppt_h"/>
                                          </p:val>
                                        </p:tav>
                                        <p:tav tm="100000">
                                          <p:val>
                                            <p:strVal val="#ppt_h"/>
                                          </p:val>
                                        </p:tav>
                                      </p:tavLst>
                                    </p:anim>
                                  </p:childTnLst>
                                </p:cTn>
                              </p:par>
                            </p:childTnLst>
                          </p:cTn>
                        </p:par>
                        <p:par>
                          <p:cTn id="32" fill="hold">
                            <p:stCondLst>
                              <p:cond delay="500"/>
                            </p:stCondLst>
                            <p:childTnLst>
                              <p:par>
                                <p:cTn id="33" presetID="42" presetClass="entr" presetSubtype="0"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0"/>
                                        <p:tgtEl>
                                          <p:spTgt spid="8"/>
                                        </p:tgtEl>
                                      </p:cBhvr>
                                    </p:animEffect>
                                    <p:anim calcmode="lin" valueType="num">
                                      <p:cBhvr>
                                        <p:cTn id="36" dur="1000" fill="hold"/>
                                        <p:tgtEl>
                                          <p:spTgt spid="8"/>
                                        </p:tgtEl>
                                        <p:attrNameLst>
                                          <p:attrName>ppt_x</p:attrName>
                                        </p:attrNameLst>
                                      </p:cBhvr>
                                      <p:tavLst>
                                        <p:tav tm="0">
                                          <p:val>
                                            <p:strVal val="#ppt_x"/>
                                          </p:val>
                                        </p:tav>
                                        <p:tav tm="100000">
                                          <p:val>
                                            <p:strVal val="#ppt_x"/>
                                          </p:val>
                                        </p:tav>
                                      </p:tavLst>
                                    </p:anim>
                                    <p:anim calcmode="lin" valueType="num">
                                      <p:cBhvr>
                                        <p:cTn id="3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7"/>
          <p:cNvSpPr>
            <a:spLocks noChangeShapeType="1"/>
          </p:cNvSpPr>
          <p:nvPr/>
        </p:nvSpPr>
        <p:spPr bwMode="auto">
          <a:xfrm>
            <a:off x="4548591" y="2469018"/>
            <a:ext cx="0" cy="871434"/>
          </a:xfrm>
          <a:prstGeom prst="line">
            <a:avLst/>
          </a:prstGeom>
          <a:noFill/>
          <a:ln w="9525"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68880" tIns="34440" rIns="68880" bIns="34440" numCol="1" anchor="t" anchorCtr="0" compatLnSpc="1"/>
          <a:lstStyle/>
          <a:p>
            <a:endParaRPr lang="zh-CN" altLang="en-US"/>
          </a:p>
        </p:txBody>
      </p:sp>
      <p:sp>
        <p:nvSpPr>
          <p:cNvPr id="3" name="Oval 8"/>
          <p:cNvSpPr>
            <a:spLocks noChangeArrowheads="1"/>
          </p:cNvSpPr>
          <p:nvPr/>
        </p:nvSpPr>
        <p:spPr bwMode="auto">
          <a:xfrm>
            <a:off x="4439333" y="3333720"/>
            <a:ext cx="214556" cy="214834"/>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7187" tIns="38594" rIns="77187" bIns="38594" rtlCol="0" anchor="ctr"/>
          <a:lstStyle/>
          <a:p>
            <a:pPr algn="ctr"/>
            <a:endParaRPr lang="zh-CN" altLang="en-US"/>
          </a:p>
        </p:txBody>
      </p:sp>
      <p:sp>
        <p:nvSpPr>
          <p:cNvPr id="4" name="Oval 9"/>
          <p:cNvSpPr>
            <a:spLocks noChangeArrowheads="1"/>
          </p:cNvSpPr>
          <p:nvPr/>
        </p:nvSpPr>
        <p:spPr bwMode="auto">
          <a:xfrm>
            <a:off x="6210641" y="3333720"/>
            <a:ext cx="216570" cy="21483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Oval 10"/>
          <p:cNvSpPr>
            <a:spLocks noChangeArrowheads="1"/>
          </p:cNvSpPr>
          <p:nvPr/>
        </p:nvSpPr>
        <p:spPr bwMode="auto">
          <a:xfrm>
            <a:off x="7984072" y="3333720"/>
            <a:ext cx="213550" cy="21483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Oval 11"/>
          <p:cNvSpPr>
            <a:spLocks noChangeArrowheads="1"/>
          </p:cNvSpPr>
          <p:nvPr/>
        </p:nvSpPr>
        <p:spPr bwMode="auto">
          <a:xfrm>
            <a:off x="2666226" y="3333720"/>
            <a:ext cx="214556" cy="21483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Oval 12"/>
          <p:cNvSpPr>
            <a:spLocks noChangeArrowheads="1"/>
          </p:cNvSpPr>
          <p:nvPr/>
        </p:nvSpPr>
        <p:spPr bwMode="auto">
          <a:xfrm>
            <a:off x="893118" y="3333720"/>
            <a:ext cx="214556" cy="21483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7187" tIns="38594" rIns="77187" bIns="38594" rtlCol="0" anchor="ctr"/>
          <a:lstStyle/>
          <a:p>
            <a:pPr algn="ctr"/>
            <a:endParaRPr lang="zh-CN" altLang="en-US"/>
          </a:p>
        </p:txBody>
      </p:sp>
      <p:sp>
        <p:nvSpPr>
          <p:cNvPr id="8" name="Freeform 13"/>
          <p:cNvSpPr/>
          <p:nvPr/>
        </p:nvSpPr>
        <p:spPr bwMode="auto">
          <a:xfrm>
            <a:off x="1000001" y="2674577"/>
            <a:ext cx="3548593" cy="665877"/>
          </a:xfrm>
          <a:custGeom>
            <a:avLst/>
            <a:gdLst>
              <a:gd name="T0" fmla="*/ 0 w 1895"/>
              <a:gd name="T1" fmla="*/ 355 h 355"/>
              <a:gd name="T2" fmla="*/ 0 w 1895"/>
              <a:gd name="T3" fmla="*/ 119 h 355"/>
              <a:gd name="T4" fmla="*/ 67 w 1895"/>
              <a:gd name="T5" fmla="*/ 54 h 355"/>
              <a:gd name="T6" fmla="*/ 1826 w 1895"/>
              <a:gd name="T7" fmla="*/ 54 h 355"/>
              <a:gd name="T8" fmla="*/ 1895 w 1895"/>
              <a:gd name="T9" fmla="*/ 0 h 355"/>
            </a:gdLst>
            <a:ahLst/>
            <a:cxnLst>
              <a:cxn ang="0">
                <a:pos x="T0" y="T1"/>
              </a:cxn>
              <a:cxn ang="0">
                <a:pos x="T2" y="T3"/>
              </a:cxn>
              <a:cxn ang="0">
                <a:pos x="T4" y="T5"/>
              </a:cxn>
              <a:cxn ang="0">
                <a:pos x="T6" y="T7"/>
              </a:cxn>
              <a:cxn ang="0">
                <a:pos x="T8" y="T9"/>
              </a:cxn>
            </a:cxnLst>
            <a:rect l="0" t="0" r="r" b="b"/>
            <a:pathLst>
              <a:path w="1895" h="355">
                <a:moveTo>
                  <a:pt x="0" y="355"/>
                </a:moveTo>
                <a:cubicBezTo>
                  <a:pt x="0" y="119"/>
                  <a:pt x="0" y="119"/>
                  <a:pt x="0" y="119"/>
                </a:cubicBezTo>
                <a:cubicBezTo>
                  <a:pt x="0" y="119"/>
                  <a:pt x="1" y="55"/>
                  <a:pt x="67" y="54"/>
                </a:cubicBezTo>
                <a:cubicBezTo>
                  <a:pt x="1826" y="54"/>
                  <a:pt x="1826" y="54"/>
                  <a:pt x="1826" y="54"/>
                </a:cubicBezTo>
                <a:cubicBezTo>
                  <a:pt x="1856" y="54"/>
                  <a:pt x="1884" y="26"/>
                  <a:pt x="1895" y="0"/>
                </a:cubicBezTo>
              </a:path>
            </a:pathLst>
          </a:custGeom>
          <a:noFill/>
          <a:ln w="9525" cap="flat">
            <a:solidFill>
              <a:schemeClr val="bg1">
                <a:lumMod val="75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68880" tIns="34440" rIns="68880" bIns="34440" numCol="1" anchor="t" anchorCtr="0" compatLnSpc="1"/>
          <a:lstStyle/>
          <a:p>
            <a:endParaRPr lang="zh-CN" altLang="en-US"/>
          </a:p>
        </p:txBody>
      </p:sp>
      <p:sp>
        <p:nvSpPr>
          <p:cNvPr id="9" name="Freeform 14"/>
          <p:cNvSpPr/>
          <p:nvPr/>
        </p:nvSpPr>
        <p:spPr bwMode="auto">
          <a:xfrm>
            <a:off x="2773108" y="2896003"/>
            <a:ext cx="1775486" cy="444448"/>
          </a:xfrm>
          <a:custGeom>
            <a:avLst/>
            <a:gdLst>
              <a:gd name="T0" fmla="*/ 0 w 948"/>
              <a:gd name="T1" fmla="*/ 237 h 237"/>
              <a:gd name="T2" fmla="*/ 0 w 948"/>
              <a:gd name="T3" fmla="*/ 119 h 237"/>
              <a:gd name="T4" fmla="*/ 66 w 948"/>
              <a:gd name="T5" fmla="*/ 54 h 237"/>
              <a:gd name="T6" fmla="*/ 877 w 948"/>
              <a:gd name="T7" fmla="*/ 54 h 237"/>
              <a:gd name="T8" fmla="*/ 948 w 948"/>
              <a:gd name="T9" fmla="*/ 0 h 237"/>
            </a:gdLst>
            <a:ahLst/>
            <a:cxnLst>
              <a:cxn ang="0">
                <a:pos x="T0" y="T1"/>
              </a:cxn>
              <a:cxn ang="0">
                <a:pos x="T2" y="T3"/>
              </a:cxn>
              <a:cxn ang="0">
                <a:pos x="T4" y="T5"/>
              </a:cxn>
              <a:cxn ang="0">
                <a:pos x="T6" y="T7"/>
              </a:cxn>
              <a:cxn ang="0">
                <a:pos x="T8" y="T9"/>
              </a:cxn>
            </a:cxnLst>
            <a:rect l="0" t="0" r="r" b="b"/>
            <a:pathLst>
              <a:path w="948" h="237">
                <a:moveTo>
                  <a:pt x="0" y="237"/>
                </a:moveTo>
                <a:cubicBezTo>
                  <a:pt x="0" y="119"/>
                  <a:pt x="0" y="119"/>
                  <a:pt x="0" y="119"/>
                </a:cubicBezTo>
                <a:cubicBezTo>
                  <a:pt x="0" y="119"/>
                  <a:pt x="1" y="55"/>
                  <a:pt x="66" y="54"/>
                </a:cubicBezTo>
                <a:cubicBezTo>
                  <a:pt x="877" y="54"/>
                  <a:pt x="877" y="54"/>
                  <a:pt x="877" y="54"/>
                </a:cubicBezTo>
                <a:cubicBezTo>
                  <a:pt x="909" y="54"/>
                  <a:pt x="937" y="28"/>
                  <a:pt x="948" y="0"/>
                </a:cubicBezTo>
              </a:path>
            </a:pathLst>
          </a:custGeom>
          <a:noFill/>
          <a:ln w="9525" cap="flat">
            <a:solidFill>
              <a:schemeClr val="bg1">
                <a:lumMod val="75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68880" tIns="34440" rIns="68880" bIns="34440" numCol="1" anchor="t" anchorCtr="0" compatLnSpc="1"/>
          <a:lstStyle/>
          <a:p>
            <a:endParaRPr lang="zh-CN" altLang="en-US"/>
          </a:p>
        </p:txBody>
      </p:sp>
      <p:sp>
        <p:nvSpPr>
          <p:cNvPr id="10" name="Freeform 15"/>
          <p:cNvSpPr/>
          <p:nvPr/>
        </p:nvSpPr>
        <p:spPr bwMode="auto">
          <a:xfrm>
            <a:off x="4548594" y="2674577"/>
            <a:ext cx="3546215" cy="665877"/>
          </a:xfrm>
          <a:custGeom>
            <a:avLst/>
            <a:gdLst>
              <a:gd name="T0" fmla="*/ 1894 w 1894"/>
              <a:gd name="T1" fmla="*/ 355 h 355"/>
              <a:gd name="T2" fmla="*/ 1894 w 1894"/>
              <a:gd name="T3" fmla="*/ 119 h 355"/>
              <a:gd name="T4" fmla="*/ 1828 w 1894"/>
              <a:gd name="T5" fmla="*/ 54 h 355"/>
              <a:gd name="T6" fmla="*/ 68 w 1894"/>
              <a:gd name="T7" fmla="*/ 54 h 355"/>
              <a:gd name="T8" fmla="*/ 0 w 1894"/>
              <a:gd name="T9" fmla="*/ 0 h 355"/>
            </a:gdLst>
            <a:ahLst/>
            <a:cxnLst>
              <a:cxn ang="0">
                <a:pos x="T0" y="T1"/>
              </a:cxn>
              <a:cxn ang="0">
                <a:pos x="T2" y="T3"/>
              </a:cxn>
              <a:cxn ang="0">
                <a:pos x="T4" y="T5"/>
              </a:cxn>
              <a:cxn ang="0">
                <a:pos x="T6" y="T7"/>
              </a:cxn>
              <a:cxn ang="0">
                <a:pos x="T8" y="T9"/>
              </a:cxn>
            </a:cxnLst>
            <a:rect l="0" t="0" r="r" b="b"/>
            <a:pathLst>
              <a:path w="1894" h="355">
                <a:moveTo>
                  <a:pt x="1894" y="355"/>
                </a:moveTo>
                <a:cubicBezTo>
                  <a:pt x="1894" y="119"/>
                  <a:pt x="1894" y="119"/>
                  <a:pt x="1894" y="119"/>
                </a:cubicBezTo>
                <a:cubicBezTo>
                  <a:pt x="1894" y="119"/>
                  <a:pt x="1893" y="55"/>
                  <a:pt x="1828" y="54"/>
                </a:cubicBezTo>
                <a:cubicBezTo>
                  <a:pt x="68" y="54"/>
                  <a:pt x="68" y="54"/>
                  <a:pt x="68" y="54"/>
                </a:cubicBezTo>
                <a:cubicBezTo>
                  <a:pt x="38" y="54"/>
                  <a:pt x="10" y="26"/>
                  <a:pt x="0" y="0"/>
                </a:cubicBezTo>
              </a:path>
            </a:pathLst>
          </a:custGeom>
          <a:noFill/>
          <a:ln w="9525" cap="flat">
            <a:solidFill>
              <a:schemeClr val="bg1">
                <a:lumMod val="75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68880" tIns="34440" rIns="68880" bIns="34440" numCol="1" anchor="t" anchorCtr="0" compatLnSpc="1"/>
          <a:lstStyle/>
          <a:p>
            <a:endParaRPr lang="zh-CN" altLang="en-US"/>
          </a:p>
        </p:txBody>
      </p:sp>
      <p:sp>
        <p:nvSpPr>
          <p:cNvPr id="11" name="Freeform 16"/>
          <p:cNvSpPr/>
          <p:nvPr/>
        </p:nvSpPr>
        <p:spPr bwMode="auto">
          <a:xfrm>
            <a:off x="4548593" y="2896003"/>
            <a:ext cx="1773108" cy="444448"/>
          </a:xfrm>
          <a:custGeom>
            <a:avLst/>
            <a:gdLst>
              <a:gd name="T0" fmla="*/ 947 w 947"/>
              <a:gd name="T1" fmla="*/ 237 h 237"/>
              <a:gd name="T2" fmla="*/ 947 w 947"/>
              <a:gd name="T3" fmla="*/ 119 h 237"/>
              <a:gd name="T4" fmla="*/ 881 w 947"/>
              <a:gd name="T5" fmla="*/ 54 h 237"/>
              <a:gd name="T6" fmla="*/ 70 w 947"/>
              <a:gd name="T7" fmla="*/ 54 h 237"/>
              <a:gd name="T8" fmla="*/ 0 w 947"/>
              <a:gd name="T9" fmla="*/ 0 h 237"/>
            </a:gdLst>
            <a:ahLst/>
            <a:cxnLst>
              <a:cxn ang="0">
                <a:pos x="T0" y="T1"/>
              </a:cxn>
              <a:cxn ang="0">
                <a:pos x="T2" y="T3"/>
              </a:cxn>
              <a:cxn ang="0">
                <a:pos x="T4" y="T5"/>
              </a:cxn>
              <a:cxn ang="0">
                <a:pos x="T6" y="T7"/>
              </a:cxn>
              <a:cxn ang="0">
                <a:pos x="T8" y="T9"/>
              </a:cxn>
            </a:cxnLst>
            <a:rect l="0" t="0" r="r" b="b"/>
            <a:pathLst>
              <a:path w="947" h="237">
                <a:moveTo>
                  <a:pt x="947" y="237"/>
                </a:moveTo>
                <a:cubicBezTo>
                  <a:pt x="947" y="119"/>
                  <a:pt x="947" y="119"/>
                  <a:pt x="947" y="119"/>
                </a:cubicBezTo>
                <a:cubicBezTo>
                  <a:pt x="947" y="119"/>
                  <a:pt x="946" y="55"/>
                  <a:pt x="881" y="54"/>
                </a:cubicBezTo>
                <a:cubicBezTo>
                  <a:pt x="70" y="54"/>
                  <a:pt x="70" y="54"/>
                  <a:pt x="70" y="54"/>
                </a:cubicBezTo>
                <a:cubicBezTo>
                  <a:pt x="38" y="54"/>
                  <a:pt x="11" y="28"/>
                  <a:pt x="0" y="0"/>
                </a:cubicBezTo>
              </a:path>
            </a:pathLst>
          </a:custGeom>
          <a:noFill/>
          <a:ln w="9525" cap="flat">
            <a:solidFill>
              <a:schemeClr val="bg1">
                <a:lumMod val="75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68880" tIns="34440" rIns="68880" bIns="34440" numCol="1" anchor="t" anchorCtr="0" compatLnSpc="1"/>
          <a:lstStyle/>
          <a:p>
            <a:endParaRPr lang="zh-CN" altLang="en-US"/>
          </a:p>
        </p:txBody>
      </p:sp>
      <p:sp>
        <p:nvSpPr>
          <p:cNvPr id="12" name="Freeform 6"/>
          <p:cNvSpPr/>
          <p:nvPr/>
        </p:nvSpPr>
        <p:spPr bwMode="auto">
          <a:xfrm>
            <a:off x="4050284" y="1276001"/>
            <a:ext cx="990279" cy="1260828"/>
          </a:xfrm>
          <a:custGeom>
            <a:avLst/>
            <a:gdLst>
              <a:gd name="T0" fmla="*/ 214 w 427"/>
              <a:gd name="T1" fmla="*/ 0 h 543"/>
              <a:gd name="T2" fmla="*/ 427 w 427"/>
              <a:gd name="T3" fmla="*/ 213 h 543"/>
              <a:gd name="T4" fmla="*/ 326 w 427"/>
              <a:gd name="T5" fmla="*/ 394 h 543"/>
              <a:gd name="T6" fmla="*/ 268 w 427"/>
              <a:gd name="T7" fmla="*/ 444 h 543"/>
              <a:gd name="T8" fmla="*/ 214 w 427"/>
              <a:gd name="T9" fmla="*/ 543 h 543"/>
              <a:gd name="T10" fmla="*/ 159 w 427"/>
              <a:gd name="T11" fmla="*/ 444 h 543"/>
              <a:gd name="T12" fmla="*/ 100 w 427"/>
              <a:gd name="T13" fmla="*/ 393 h 543"/>
              <a:gd name="T14" fmla="*/ 88 w 427"/>
              <a:gd name="T15" fmla="*/ 385 h 543"/>
              <a:gd name="T16" fmla="*/ 88 w 427"/>
              <a:gd name="T17" fmla="*/ 385 h 543"/>
              <a:gd name="T18" fmla="*/ 88 w 427"/>
              <a:gd name="T19" fmla="*/ 385 h 543"/>
              <a:gd name="T20" fmla="*/ 0 w 427"/>
              <a:gd name="T21" fmla="*/ 213 h 543"/>
              <a:gd name="T22" fmla="*/ 214 w 427"/>
              <a:gd name="T23" fmla="*/ 0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7" h="543">
                <a:moveTo>
                  <a:pt x="214" y="0"/>
                </a:moveTo>
                <a:cubicBezTo>
                  <a:pt x="331" y="0"/>
                  <a:pt x="427" y="95"/>
                  <a:pt x="427" y="213"/>
                </a:cubicBezTo>
                <a:cubicBezTo>
                  <a:pt x="427" y="290"/>
                  <a:pt x="386" y="357"/>
                  <a:pt x="326" y="394"/>
                </a:cubicBezTo>
                <a:cubicBezTo>
                  <a:pt x="312" y="404"/>
                  <a:pt x="289" y="422"/>
                  <a:pt x="268" y="444"/>
                </a:cubicBezTo>
                <a:cubicBezTo>
                  <a:pt x="234" y="479"/>
                  <a:pt x="214" y="543"/>
                  <a:pt x="214" y="543"/>
                </a:cubicBezTo>
                <a:cubicBezTo>
                  <a:pt x="214" y="543"/>
                  <a:pt x="193" y="479"/>
                  <a:pt x="159" y="444"/>
                </a:cubicBezTo>
                <a:cubicBezTo>
                  <a:pt x="137" y="421"/>
                  <a:pt x="114" y="403"/>
                  <a:pt x="100" y="393"/>
                </a:cubicBezTo>
                <a:cubicBezTo>
                  <a:pt x="96" y="391"/>
                  <a:pt x="92" y="388"/>
                  <a:pt x="88" y="385"/>
                </a:cubicBezTo>
                <a:cubicBezTo>
                  <a:pt x="88" y="385"/>
                  <a:pt x="88" y="385"/>
                  <a:pt x="88" y="385"/>
                </a:cubicBezTo>
                <a:cubicBezTo>
                  <a:pt x="88" y="385"/>
                  <a:pt x="88" y="385"/>
                  <a:pt x="88" y="385"/>
                </a:cubicBezTo>
                <a:cubicBezTo>
                  <a:pt x="35" y="346"/>
                  <a:pt x="0" y="284"/>
                  <a:pt x="0" y="213"/>
                </a:cubicBezTo>
                <a:cubicBezTo>
                  <a:pt x="0" y="95"/>
                  <a:pt x="96" y="0"/>
                  <a:pt x="214"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7187" tIns="215759" rIns="77187" bIns="38594" rtlCol="0" anchor="t"/>
          <a:lstStyle/>
          <a:p>
            <a:pPr algn="ctr"/>
            <a:r>
              <a:rPr lang="zh-CN" altLang="en-US" sz="1200" dirty="0">
                <a:latin typeface="微软雅黑" panose="020B0503020204020204" pitchFamily="34" charset="-122"/>
                <a:ea typeface="微软雅黑" panose="020B0503020204020204" pitchFamily="34" charset="-122"/>
              </a:rPr>
              <a:t>添加</a:t>
            </a:r>
            <a:endParaRPr lang="en-US" altLang="zh-CN" sz="1200" dirty="0">
              <a:latin typeface="微软雅黑" panose="020B0503020204020204" pitchFamily="34" charset="-122"/>
              <a:ea typeface="微软雅黑" panose="020B0503020204020204" pitchFamily="34" charset="-122"/>
            </a:endParaRPr>
          </a:p>
          <a:p>
            <a:pPr algn="ctr"/>
            <a:r>
              <a:rPr lang="zh-CN" altLang="en-US" sz="1200" dirty="0">
                <a:latin typeface="微软雅黑" panose="020B0503020204020204" pitchFamily="34" charset="-122"/>
                <a:ea typeface="微软雅黑" panose="020B0503020204020204" pitchFamily="34" charset="-122"/>
              </a:rPr>
              <a:t>标题内容</a:t>
            </a:r>
          </a:p>
        </p:txBody>
      </p:sp>
      <p:sp>
        <p:nvSpPr>
          <p:cNvPr id="13" name="矩形 12"/>
          <p:cNvSpPr/>
          <p:nvPr/>
        </p:nvSpPr>
        <p:spPr>
          <a:xfrm>
            <a:off x="419524" y="3641662"/>
            <a:ext cx="1232305" cy="346552"/>
          </a:xfrm>
          <a:prstGeom prst="rect">
            <a:avLst/>
          </a:prstGeom>
        </p:spPr>
        <p:txBody>
          <a:bodyPr wrap="square" lIns="68880" tIns="34440" rIns="68880" bIns="34440" anchor="ctr" anchorCtr="0">
            <a:spAutoFit/>
          </a:bodyPr>
          <a:lstStyle/>
          <a:p>
            <a:pPr algn="ct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矩形 13"/>
          <p:cNvSpPr/>
          <p:nvPr/>
        </p:nvSpPr>
        <p:spPr>
          <a:xfrm>
            <a:off x="469126" y="3925644"/>
            <a:ext cx="1367433" cy="485051"/>
          </a:xfrm>
          <a:prstGeom prst="rect">
            <a:avLst/>
          </a:prstGeom>
        </p:spPr>
        <p:txBody>
          <a:bodyPr wrap="square" lIns="68880" tIns="34440" rIns="68880" bIns="34440">
            <a:spAutoFit/>
          </a:bodyPr>
          <a:lstStyle/>
          <a:p>
            <a:pPr algn="ct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5" name="矩形 14"/>
          <p:cNvSpPr/>
          <p:nvPr/>
        </p:nvSpPr>
        <p:spPr>
          <a:xfrm>
            <a:off x="2156957" y="3641662"/>
            <a:ext cx="1232305" cy="346552"/>
          </a:xfrm>
          <a:prstGeom prst="rect">
            <a:avLst/>
          </a:prstGeom>
        </p:spPr>
        <p:txBody>
          <a:bodyPr wrap="square" lIns="68880" tIns="34440" rIns="68880" bIns="34440" anchor="ctr" anchorCtr="0">
            <a:spAutoFit/>
          </a:bodyPr>
          <a:lstStyle/>
          <a:p>
            <a:pPr algn="ct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矩形 15"/>
          <p:cNvSpPr/>
          <p:nvPr/>
        </p:nvSpPr>
        <p:spPr>
          <a:xfrm>
            <a:off x="2206560" y="3925644"/>
            <a:ext cx="1367433" cy="485051"/>
          </a:xfrm>
          <a:prstGeom prst="rect">
            <a:avLst/>
          </a:prstGeom>
        </p:spPr>
        <p:txBody>
          <a:bodyPr wrap="square" lIns="68880" tIns="34440" rIns="68880" bIns="34440">
            <a:spAutoFit/>
          </a:bodyPr>
          <a:lstStyle/>
          <a:p>
            <a:pPr algn="ct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7" name="矩形 16"/>
          <p:cNvSpPr/>
          <p:nvPr/>
        </p:nvSpPr>
        <p:spPr>
          <a:xfrm>
            <a:off x="3929271" y="3641662"/>
            <a:ext cx="1232305" cy="346552"/>
          </a:xfrm>
          <a:prstGeom prst="rect">
            <a:avLst/>
          </a:prstGeom>
        </p:spPr>
        <p:txBody>
          <a:bodyPr wrap="square" lIns="68880" tIns="34440" rIns="68880" bIns="34440" anchor="ctr" anchorCtr="0">
            <a:spAutoFit/>
          </a:bodyPr>
          <a:lstStyle/>
          <a:p>
            <a:pPr algn="ct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17"/>
          <p:cNvSpPr/>
          <p:nvPr/>
        </p:nvSpPr>
        <p:spPr>
          <a:xfrm>
            <a:off x="3978873" y="3925644"/>
            <a:ext cx="1367433" cy="485051"/>
          </a:xfrm>
          <a:prstGeom prst="rect">
            <a:avLst/>
          </a:prstGeom>
        </p:spPr>
        <p:txBody>
          <a:bodyPr wrap="square" lIns="68880" tIns="34440" rIns="68880" bIns="34440">
            <a:spAutoFit/>
          </a:bodyPr>
          <a:lstStyle/>
          <a:p>
            <a:pPr algn="ct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9" name="矩形 18"/>
          <p:cNvSpPr/>
          <p:nvPr/>
        </p:nvSpPr>
        <p:spPr>
          <a:xfrm>
            <a:off x="5702776" y="3641662"/>
            <a:ext cx="1232305" cy="346552"/>
          </a:xfrm>
          <a:prstGeom prst="rect">
            <a:avLst/>
          </a:prstGeom>
        </p:spPr>
        <p:txBody>
          <a:bodyPr wrap="square" lIns="68880" tIns="34440" rIns="68880" bIns="34440" anchor="ctr" anchorCtr="0">
            <a:spAutoFit/>
          </a:bodyPr>
          <a:lstStyle/>
          <a:p>
            <a:pPr algn="ct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0" name="矩形 19"/>
          <p:cNvSpPr/>
          <p:nvPr/>
        </p:nvSpPr>
        <p:spPr>
          <a:xfrm>
            <a:off x="5752378" y="3925644"/>
            <a:ext cx="1367433" cy="485051"/>
          </a:xfrm>
          <a:prstGeom prst="rect">
            <a:avLst/>
          </a:prstGeom>
        </p:spPr>
        <p:txBody>
          <a:bodyPr wrap="square" lIns="68880" tIns="34440" rIns="68880" bIns="34440">
            <a:spAutoFit/>
          </a:bodyPr>
          <a:lstStyle/>
          <a:p>
            <a:pPr algn="ct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1" name="矩形 20"/>
          <p:cNvSpPr/>
          <p:nvPr/>
        </p:nvSpPr>
        <p:spPr>
          <a:xfrm>
            <a:off x="7474694" y="3641662"/>
            <a:ext cx="1232305" cy="346552"/>
          </a:xfrm>
          <a:prstGeom prst="rect">
            <a:avLst/>
          </a:prstGeom>
        </p:spPr>
        <p:txBody>
          <a:bodyPr wrap="square" lIns="68880" tIns="34440" rIns="68880" bIns="34440" anchor="ctr" anchorCtr="0">
            <a:spAutoFit/>
          </a:bodyPr>
          <a:lstStyle/>
          <a:p>
            <a:pPr algn="ct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矩形 21"/>
          <p:cNvSpPr/>
          <p:nvPr/>
        </p:nvSpPr>
        <p:spPr>
          <a:xfrm>
            <a:off x="7524297" y="3925644"/>
            <a:ext cx="1367433" cy="485051"/>
          </a:xfrm>
          <a:prstGeom prst="rect">
            <a:avLst/>
          </a:prstGeom>
        </p:spPr>
        <p:txBody>
          <a:bodyPr wrap="square" lIns="68880" tIns="34440" rIns="68880" bIns="34440">
            <a:spAutoFit/>
          </a:bodyPr>
          <a:lstStyle/>
          <a:p>
            <a:pPr algn="ct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3" name="椭圆 22"/>
          <p:cNvSpPr/>
          <p:nvPr/>
        </p:nvSpPr>
        <p:spPr>
          <a:xfrm>
            <a:off x="1315324" y="1437291"/>
            <a:ext cx="862817" cy="86390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sz="1100" dirty="0">
                <a:latin typeface="微软雅黑" panose="020B0503020204020204" pitchFamily="34" charset="-122"/>
                <a:ea typeface="微软雅黑" panose="020B0503020204020204" pitchFamily="34" charset="-122"/>
              </a:rPr>
              <a:t>添加标题内容</a:t>
            </a:r>
          </a:p>
        </p:txBody>
      </p:sp>
      <p:sp>
        <p:nvSpPr>
          <p:cNvPr id="24" name="椭圆 23"/>
          <p:cNvSpPr/>
          <p:nvPr/>
        </p:nvSpPr>
        <p:spPr>
          <a:xfrm>
            <a:off x="6956266" y="1437291"/>
            <a:ext cx="862817" cy="86390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sz="1100" dirty="0">
                <a:latin typeface="微软雅黑" panose="020B0503020204020204" pitchFamily="34" charset="-122"/>
                <a:ea typeface="微软雅黑" panose="020B0503020204020204" pitchFamily="34" charset="-122"/>
              </a:rPr>
              <a:t>添加标题内容</a:t>
            </a:r>
          </a:p>
        </p:txBody>
      </p:sp>
      <p:cxnSp>
        <p:nvCxnSpPr>
          <p:cNvPr id="25" name="直接连接符 24"/>
          <p:cNvCxnSpPr/>
          <p:nvPr/>
        </p:nvCxnSpPr>
        <p:spPr>
          <a:xfrm>
            <a:off x="2156956" y="1840280"/>
            <a:ext cx="189332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5040562" y="1840280"/>
            <a:ext cx="189332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7023594"/>
      </p:ext>
    </p:extLst>
  </p:cSld>
  <p:clrMapOvr>
    <a:masterClrMapping/>
  </p:clrMapOvr>
  <p:transition spd="slow" advClick="0" advTm="3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up)">
                                      <p:cBhvr>
                                        <p:cTn id="13" dur="500"/>
                                        <p:tgtEl>
                                          <p:spTgt spid="2"/>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right)">
                                      <p:cBhvr>
                                        <p:cTn id="16" dur="500"/>
                                        <p:tgtEl>
                                          <p:spTgt spid="8"/>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right)">
                                      <p:cBhvr>
                                        <p:cTn id="19" dur="500"/>
                                        <p:tgtEl>
                                          <p:spTgt spid="9"/>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left)">
                                      <p:cBhvr>
                                        <p:cTn id="25" dur="500"/>
                                        <p:tgtEl>
                                          <p:spTgt spid="11"/>
                                        </p:tgtEl>
                                      </p:cBhvr>
                                    </p:animEffect>
                                  </p:childTnLst>
                                </p:cTn>
                              </p:par>
                            </p:childTnLst>
                          </p:cTn>
                        </p:par>
                        <p:par>
                          <p:cTn id="26" fill="hold">
                            <p:stCondLst>
                              <p:cond delay="1500"/>
                            </p:stCondLst>
                            <p:childTnLst>
                              <p:par>
                                <p:cTn id="27" presetID="23" presetClass="entr" presetSubtype="288"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p:cTn id="29" dur="500" fill="hold"/>
                                        <p:tgtEl>
                                          <p:spTgt spid="3"/>
                                        </p:tgtEl>
                                        <p:attrNameLst>
                                          <p:attrName>ppt_w</p:attrName>
                                        </p:attrNameLst>
                                      </p:cBhvr>
                                      <p:tavLst>
                                        <p:tav tm="0">
                                          <p:val>
                                            <p:strVal val="4/3*#ppt_w"/>
                                          </p:val>
                                        </p:tav>
                                        <p:tav tm="100000">
                                          <p:val>
                                            <p:strVal val="#ppt_w"/>
                                          </p:val>
                                        </p:tav>
                                      </p:tavLst>
                                    </p:anim>
                                    <p:anim calcmode="lin" valueType="num">
                                      <p:cBhvr>
                                        <p:cTn id="30" dur="500" fill="hold"/>
                                        <p:tgtEl>
                                          <p:spTgt spid="3"/>
                                        </p:tgtEl>
                                        <p:attrNameLst>
                                          <p:attrName>ppt_h</p:attrName>
                                        </p:attrNameLst>
                                      </p:cBhvr>
                                      <p:tavLst>
                                        <p:tav tm="0">
                                          <p:val>
                                            <p:strVal val="4/3*#ppt_h"/>
                                          </p:val>
                                        </p:tav>
                                        <p:tav tm="100000">
                                          <p:val>
                                            <p:strVal val="#ppt_h"/>
                                          </p:val>
                                        </p:tav>
                                      </p:tavLst>
                                    </p:anim>
                                  </p:childTnLst>
                                </p:cTn>
                              </p:par>
                              <p:par>
                                <p:cTn id="31" presetID="23" presetClass="entr" presetSubtype="288" fill="hold" grpId="0" nodeType="withEffect">
                                  <p:stCondLst>
                                    <p:cond delay="200"/>
                                  </p:stCondLst>
                                  <p:childTnLst>
                                    <p:set>
                                      <p:cBhvr>
                                        <p:cTn id="32" dur="1" fill="hold">
                                          <p:stCondLst>
                                            <p:cond delay="0"/>
                                          </p:stCondLst>
                                        </p:cTn>
                                        <p:tgtEl>
                                          <p:spTgt spid="6"/>
                                        </p:tgtEl>
                                        <p:attrNameLst>
                                          <p:attrName>style.visibility</p:attrName>
                                        </p:attrNameLst>
                                      </p:cBhvr>
                                      <p:to>
                                        <p:strVal val="visible"/>
                                      </p:to>
                                    </p:set>
                                    <p:anim calcmode="lin" valueType="num">
                                      <p:cBhvr>
                                        <p:cTn id="33" dur="500" fill="hold"/>
                                        <p:tgtEl>
                                          <p:spTgt spid="6"/>
                                        </p:tgtEl>
                                        <p:attrNameLst>
                                          <p:attrName>ppt_w</p:attrName>
                                        </p:attrNameLst>
                                      </p:cBhvr>
                                      <p:tavLst>
                                        <p:tav tm="0">
                                          <p:val>
                                            <p:strVal val="4/3*#ppt_w"/>
                                          </p:val>
                                        </p:tav>
                                        <p:tav tm="100000">
                                          <p:val>
                                            <p:strVal val="#ppt_w"/>
                                          </p:val>
                                        </p:tav>
                                      </p:tavLst>
                                    </p:anim>
                                    <p:anim calcmode="lin" valueType="num">
                                      <p:cBhvr>
                                        <p:cTn id="34" dur="500" fill="hold"/>
                                        <p:tgtEl>
                                          <p:spTgt spid="6"/>
                                        </p:tgtEl>
                                        <p:attrNameLst>
                                          <p:attrName>ppt_h</p:attrName>
                                        </p:attrNameLst>
                                      </p:cBhvr>
                                      <p:tavLst>
                                        <p:tav tm="0">
                                          <p:val>
                                            <p:strVal val="4/3*#ppt_h"/>
                                          </p:val>
                                        </p:tav>
                                        <p:tav tm="100000">
                                          <p:val>
                                            <p:strVal val="#ppt_h"/>
                                          </p:val>
                                        </p:tav>
                                      </p:tavLst>
                                    </p:anim>
                                  </p:childTnLst>
                                </p:cTn>
                              </p:par>
                              <p:par>
                                <p:cTn id="35" presetID="23" presetClass="entr" presetSubtype="288" fill="hold" grpId="0" nodeType="withEffect">
                                  <p:stCondLst>
                                    <p:cond delay="20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strVal val="4/3*#ppt_w"/>
                                          </p:val>
                                        </p:tav>
                                        <p:tav tm="100000">
                                          <p:val>
                                            <p:strVal val="#ppt_w"/>
                                          </p:val>
                                        </p:tav>
                                      </p:tavLst>
                                    </p:anim>
                                    <p:anim calcmode="lin" valueType="num">
                                      <p:cBhvr>
                                        <p:cTn id="38" dur="500" fill="hold"/>
                                        <p:tgtEl>
                                          <p:spTgt spid="4"/>
                                        </p:tgtEl>
                                        <p:attrNameLst>
                                          <p:attrName>ppt_h</p:attrName>
                                        </p:attrNameLst>
                                      </p:cBhvr>
                                      <p:tavLst>
                                        <p:tav tm="0">
                                          <p:val>
                                            <p:strVal val="4/3*#ppt_h"/>
                                          </p:val>
                                        </p:tav>
                                        <p:tav tm="100000">
                                          <p:val>
                                            <p:strVal val="#ppt_h"/>
                                          </p:val>
                                        </p:tav>
                                      </p:tavLst>
                                    </p:anim>
                                  </p:childTnLst>
                                </p:cTn>
                              </p:par>
                              <p:par>
                                <p:cTn id="39" presetID="23" presetClass="entr" presetSubtype="288" fill="hold" grpId="0" nodeType="withEffect">
                                  <p:stCondLst>
                                    <p:cond delay="400"/>
                                  </p:stCondLst>
                                  <p:childTnLst>
                                    <p:set>
                                      <p:cBhvr>
                                        <p:cTn id="40" dur="1" fill="hold">
                                          <p:stCondLst>
                                            <p:cond delay="0"/>
                                          </p:stCondLst>
                                        </p:cTn>
                                        <p:tgtEl>
                                          <p:spTgt spid="7"/>
                                        </p:tgtEl>
                                        <p:attrNameLst>
                                          <p:attrName>style.visibility</p:attrName>
                                        </p:attrNameLst>
                                      </p:cBhvr>
                                      <p:to>
                                        <p:strVal val="visible"/>
                                      </p:to>
                                    </p:set>
                                    <p:anim calcmode="lin" valueType="num">
                                      <p:cBhvr>
                                        <p:cTn id="41" dur="500" fill="hold"/>
                                        <p:tgtEl>
                                          <p:spTgt spid="7"/>
                                        </p:tgtEl>
                                        <p:attrNameLst>
                                          <p:attrName>ppt_w</p:attrName>
                                        </p:attrNameLst>
                                      </p:cBhvr>
                                      <p:tavLst>
                                        <p:tav tm="0">
                                          <p:val>
                                            <p:strVal val="4/3*#ppt_w"/>
                                          </p:val>
                                        </p:tav>
                                        <p:tav tm="100000">
                                          <p:val>
                                            <p:strVal val="#ppt_w"/>
                                          </p:val>
                                        </p:tav>
                                      </p:tavLst>
                                    </p:anim>
                                    <p:anim calcmode="lin" valueType="num">
                                      <p:cBhvr>
                                        <p:cTn id="42" dur="500" fill="hold"/>
                                        <p:tgtEl>
                                          <p:spTgt spid="7"/>
                                        </p:tgtEl>
                                        <p:attrNameLst>
                                          <p:attrName>ppt_h</p:attrName>
                                        </p:attrNameLst>
                                      </p:cBhvr>
                                      <p:tavLst>
                                        <p:tav tm="0">
                                          <p:val>
                                            <p:strVal val="4/3*#ppt_h"/>
                                          </p:val>
                                        </p:tav>
                                        <p:tav tm="100000">
                                          <p:val>
                                            <p:strVal val="#ppt_h"/>
                                          </p:val>
                                        </p:tav>
                                      </p:tavLst>
                                    </p:anim>
                                  </p:childTnLst>
                                </p:cTn>
                              </p:par>
                              <p:par>
                                <p:cTn id="43" presetID="23" presetClass="entr" presetSubtype="288" fill="hold" grpId="0" nodeType="withEffect">
                                  <p:stCondLst>
                                    <p:cond delay="40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strVal val="4/3*#ppt_w"/>
                                          </p:val>
                                        </p:tav>
                                        <p:tav tm="100000">
                                          <p:val>
                                            <p:strVal val="#ppt_w"/>
                                          </p:val>
                                        </p:tav>
                                      </p:tavLst>
                                    </p:anim>
                                    <p:anim calcmode="lin" valueType="num">
                                      <p:cBhvr>
                                        <p:cTn id="46" dur="500" fill="hold"/>
                                        <p:tgtEl>
                                          <p:spTgt spid="5"/>
                                        </p:tgtEl>
                                        <p:attrNameLst>
                                          <p:attrName>ppt_h</p:attrName>
                                        </p:attrNameLst>
                                      </p:cBhvr>
                                      <p:tavLst>
                                        <p:tav tm="0">
                                          <p:val>
                                            <p:strVal val="4/3*#ppt_h"/>
                                          </p:val>
                                        </p:tav>
                                        <p:tav tm="100000">
                                          <p:val>
                                            <p:strVal val="#ppt_h"/>
                                          </p:val>
                                        </p:tav>
                                      </p:tavLst>
                                    </p:anim>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500"/>
                                        <p:tgtEl>
                                          <p:spTgt spid="14"/>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500"/>
                                        <p:tgtEl>
                                          <p:spTgt spid="1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500"/>
                                        <p:tgtEl>
                                          <p:spTgt spid="16"/>
                                        </p:tgtEl>
                                      </p:cBhvr>
                                    </p:animEffect>
                                  </p:childTnLst>
                                </p:cTn>
                              </p:par>
                            </p:childTnLst>
                          </p:cTn>
                        </p:par>
                        <p:par>
                          <p:cTn id="61" fill="hold">
                            <p:stCondLst>
                              <p:cond delay="3000"/>
                            </p:stCondLst>
                            <p:childTnLst>
                              <p:par>
                                <p:cTn id="62" presetID="10" presetClass="entr" presetSubtype="0" fill="hold" grpId="0" nodeType="after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fade">
                                      <p:cBhvr>
                                        <p:cTn id="64" dur="500"/>
                                        <p:tgtEl>
                                          <p:spTgt spid="1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500"/>
                                        <p:tgtEl>
                                          <p:spTgt spid="18"/>
                                        </p:tgtEl>
                                      </p:cBhvr>
                                    </p:animEffect>
                                  </p:childTnLst>
                                </p:cTn>
                              </p:par>
                            </p:childTnLst>
                          </p:cTn>
                        </p:par>
                        <p:par>
                          <p:cTn id="68" fill="hold">
                            <p:stCondLst>
                              <p:cond delay="3500"/>
                            </p:stCondLst>
                            <p:childTnLst>
                              <p:par>
                                <p:cTn id="69" presetID="10" presetClass="entr" presetSubtype="0" fill="hold" grpId="0" nodeType="after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fade">
                                      <p:cBhvr>
                                        <p:cTn id="71" dur="500"/>
                                        <p:tgtEl>
                                          <p:spTgt spid="1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fade">
                                      <p:cBhvr>
                                        <p:cTn id="74" dur="500"/>
                                        <p:tgtEl>
                                          <p:spTgt spid="20"/>
                                        </p:tgtEl>
                                      </p:cBhvr>
                                    </p:animEffect>
                                  </p:childTnLst>
                                </p:cTn>
                              </p:par>
                            </p:childTnLst>
                          </p:cTn>
                        </p:par>
                        <p:par>
                          <p:cTn id="75" fill="hold">
                            <p:stCondLst>
                              <p:cond delay="4000"/>
                            </p:stCondLst>
                            <p:childTnLst>
                              <p:par>
                                <p:cTn id="76" presetID="10" presetClass="entr" presetSubtype="0" fill="hold" grpId="0" nodeType="after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fade">
                                      <p:cBhvr>
                                        <p:cTn id="78" dur="500"/>
                                        <p:tgtEl>
                                          <p:spTgt spid="2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2"/>
                                        </p:tgtEl>
                                        <p:attrNameLst>
                                          <p:attrName>style.visibility</p:attrName>
                                        </p:attrNameLst>
                                      </p:cBhvr>
                                      <p:to>
                                        <p:strVal val="visible"/>
                                      </p:to>
                                    </p:set>
                                    <p:animEffect transition="in" filter="fade">
                                      <p:cBhvr>
                                        <p:cTn id="81" dur="500"/>
                                        <p:tgtEl>
                                          <p:spTgt spid="22"/>
                                        </p:tgtEl>
                                      </p:cBhvr>
                                    </p:animEffect>
                                  </p:childTnLst>
                                </p:cTn>
                              </p:par>
                            </p:childTnLst>
                          </p:cTn>
                        </p:par>
                        <p:par>
                          <p:cTn id="82" fill="hold">
                            <p:stCondLst>
                              <p:cond delay="4500"/>
                            </p:stCondLst>
                            <p:childTnLst>
                              <p:par>
                                <p:cTn id="83" presetID="22" presetClass="entr" presetSubtype="8" fill="hold" nodeType="after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wipe(left)">
                                      <p:cBhvr>
                                        <p:cTn id="85" dur="500"/>
                                        <p:tgtEl>
                                          <p:spTgt spid="26"/>
                                        </p:tgtEl>
                                      </p:cBhvr>
                                    </p:animEffect>
                                  </p:childTnLst>
                                </p:cTn>
                              </p:par>
                              <p:par>
                                <p:cTn id="86" presetID="22" presetClass="entr" presetSubtype="2" fill="hold" nodeType="withEffect">
                                  <p:stCondLst>
                                    <p:cond delay="0"/>
                                  </p:stCondLst>
                                  <p:childTnLst>
                                    <p:set>
                                      <p:cBhvr>
                                        <p:cTn id="87" dur="1" fill="hold">
                                          <p:stCondLst>
                                            <p:cond delay="0"/>
                                          </p:stCondLst>
                                        </p:cTn>
                                        <p:tgtEl>
                                          <p:spTgt spid="25"/>
                                        </p:tgtEl>
                                        <p:attrNameLst>
                                          <p:attrName>style.visibility</p:attrName>
                                        </p:attrNameLst>
                                      </p:cBhvr>
                                      <p:to>
                                        <p:strVal val="visible"/>
                                      </p:to>
                                    </p:set>
                                    <p:animEffect transition="in" filter="wipe(right)">
                                      <p:cBhvr>
                                        <p:cTn id="88" dur="500"/>
                                        <p:tgtEl>
                                          <p:spTgt spid="25"/>
                                        </p:tgtEl>
                                      </p:cBhvr>
                                    </p:animEffect>
                                  </p:childTnLst>
                                </p:cTn>
                              </p:par>
                            </p:childTnLst>
                          </p:cTn>
                        </p:par>
                        <p:par>
                          <p:cTn id="89" fill="hold">
                            <p:stCondLst>
                              <p:cond delay="5000"/>
                            </p:stCondLst>
                            <p:childTnLst>
                              <p:par>
                                <p:cTn id="90" presetID="49" presetClass="entr" presetSubtype="0" decel="100000" fill="hold" grpId="0" nodeType="afterEffect">
                                  <p:stCondLst>
                                    <p:cond delay="0"/>
                                  </p:stCondLst>
                                  <p:childTnLst>
                                    <p:set>
                                      <p:cBhvr>
                                        <p:cTn id="91" dur="1" fill="hold">
                                          <p:stCondLst>
                                            <p:cond delay="0"/>
                                          </p:stCondLst>
                                        </p:cTn>
                                        <p:tgtEl>
                                          <p:spTgt spid="23"/>
                                        </p:tgtEl>
                                        <p:attrNameLst>
                                          <p:attrName>style.visibility</p:attrName>
                                        </p:attrNameLst>
                                      </p:cBhvr>
                                      <p:to>
                                        <p:strVal val="visible"/>
                                      </p:to>
                                    </p:set>
                                    <p:anim calcmode="lin" valueType="num">
                                      <p:cBhvr>
                                        <p:cTn id="92" dur="500" fill="hold"/>
                                        <p:tgtEl>
                                          <p:spTgt spid="23"/>
                                        </p:tgtEl>
                                        <p:attrNameLst>
                                          <p:attrName>ppt_w</p:attrName>
                                        </p:attrNameLst>
                                      </p:cBhvr>
                                      <p:tavLst>
                                        <p:tav tm="0">
                                          <p:val>
                                            <p:fltVal val="0"/>
                                          </p:val>
                                        </p:tav>
                                        <p:tav tm="100000">
                                          <p:val>
                                            <p:strVal val="#ppt_w"/>
                                          </p:val>
                                        </p:tav>
                                      </p:tavLst>
                                    </p:anim>
                                    <p:anim calcmode="lin" valueType="num">
                                      <p:cBhvr>
                                        <p:cTn id="93" dur="500" fill="hold"/>
                                        <p:tgtEl>
                                          <p:spTgt spid="23"/>
                                        </p:tgtEl>
                                        <p:attrNameLst>
                                          <p:attrName>ppt_h</p:attrName>
                                        </p:attrNameLst>
                                      </p:cBhvr>
                                      <p:tavLst>
                                        <p:tav tm="0">
                                          <p:val>
                                            <p:fltVal val="0"/>
                                          </p:val>
                                        </p:tav>
                                        <p:tav tm="100000">
                                          <p:val>
                                            <p:strVal val="#ppt_h"/>
                                          </p:val>
                                        </p:tav>
                                      </p:tavLst>
                                    </p:anim>
                                    <p:anim calcmode="lin" valueType="num">
                                      <p:cBhvr>
                                        <p:cTn id="94" dur="500" fill="hold"/>
                                        <p:tgtEl>
                                          <p:spTgt spid="23"/>
                                        </p:tgtEl>
                                        <p:attrNameLst>
                                          <p:attrName>style.rotation</p:attrName>
                                        </p:attrNameLst>
                                      </p:cBhvr>
                                      <p:tavLst>
                                        <p:tav tm="0">
                                          <p:val>
                                            <p:fltVal val="360"/>
                                          </p:val>
                                        </p:tav>
                                        <p:tav tm="100000">
                                          <p:val>
                                            <p:fltVal val="0"/>
                                          </p:val>
                                        </p:tav>
                                      </p:tavLst>
                                    </p:anim>
                                    <p:animEffect transition="in" filter="fade">
                                      <p:cBhvr>
                                        <p:cTn id="95" dur="500"/>
                                        <p:tgtEl>
                                          <p:spTgt spid="23"/>
                                        </p:tgtEl>
                                      </p:cBhvr>
                                    </p:animEffect>
                                  </p:childTnLst>
                                </p:cTn>
                              </p:par>
                              <p:par>
                                <p:cTn id="96" presetID="49" presetClass="entr" presetSubtype="0" decel="100000" fill="hold" grpId="0" nodeType="withEffect">
                                  <p:stCondLst>
                                    <p:cond delay="0"/>
                                  </p:stCondLst>
                                  <p:childTnLst>
                                    <p:set>
                                      <p:cBhvr>
                                        <p:cTn id="97" dur="1" fill="hold">
                                          <p:stCondLst>
                                            <p:cond delay="0"/>
                                          </p:stCondLst>
                                        </p:cTn>
                                        <p:tgtEl>
                                          <p:spTgt spid="24"/>
                                        </p:tgtEl>
                                        <p:attrNameLst>
                                          <p:attrName>style.visibility</p:attrName>
                                        </p:attrNameLst>
                                      </p:cBhvr>
                                      <p:to>
                                        <p:strVal val="visible"/>
                                      </p:to>
                                    </p:set>
                                    <p:anim calcmode="lin" valueType="num">
                                      <p:cBhvr>
                                        <p:cTn id="98" dur="500" fill="hold"/>
                                        <p:tgtEl>
                                          <p:spTgt spid="24"/>
                                        </p:tgtEl>
                                        <p:attrNameLst>
                                          <p:attrName>ppt_w</p:attrName>
                                        </p:attrNameLst>
                                      </p:cBhvr>
                                      <p:tavLst>
                                        <p:tav tm="0">
                                          <p:val>
                                            <p:fltVal val="0"/>
                                          </p:val>
                                        </p:tav>
                                        <p:tav tm="100000">
                                          <p:val>
                                            <p:strVal val="#ppt_w"/>
                                          </p:val>
                                        </p:tav>
                                      </p:tavLst>
                                    </p:anim>
                                    <p:anim calcmode="lin" valueType="num">
                                      <p:cBhvr>
                                        <p:cTn id="99" dur="500" fill="hold"/>
                                        <p:tgtEl>
                                          <p:spTgt spid="24"/>
                                        </p:tgtEl>
                                        <p:attrNameLst>
                                          <p:attrName>ppt_h</p:attrName>
                                        </p:attrNameLst>
                                      </p:cBhvr>
                                      <p:tavLst>
                                        <p:tav tm="0">
                                          <p:val>
                                            <p:fltVal val="0"/>
                                          </p:val>
                                        </p:tav>
                                        <p:tav tm="100000">
                                          <p:val>
                                            <p:strVal val="#ppt_h"/>
                                          </p:val>
                                        </p:tav>
                                      </p:tavLst>
                                    </p:anim>
                                    <p:anim calcmode="lin" valueType="num">
                                      <p:cBhvr>
                                        <p:cTn id="100" dur="500" fill="hold"/>
                                        <p:tgtEl>
                                          <p:spTgt spid="24"/>
                                        </p:tgtEl>
                                        <p:attrNameLst>
                                          <p:attrName>style.rotation</p:attrName>
                                        </p:attrNameLst>
                                      </p:cBhvr>
                                      <p:tavLst>
                                        <p:tav tm="0">
                                          <p:val>
                                            <p:fltVal val="360"/>
                                          </p:val>
                                        </p:tav>
                                        <p:tav tm="100000">
                                          <p:val>
                                            <p:fltVal val="0"/>
                                          </p:val>
                                        </p:tav>
                                      </p:tavLst>
                                    </p:anim>
                                    <p:animEffect transition="in" filter="fade">
                                      <p:cBhvr>
                                        <p:cTn id="10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p:bldP spid="14" grpId="0"/>
      <p:bldP spid="15" grpId="0"/>
      <p:bldP spid="16" grpId="0"/>
      <p:bldP spid="17" grpId="0"/>
      <p:bldP spid="18" grpId="0"/>
      <p:bldP spid="19" grpId="0"/>
      <p:bldP spid="20" grpId="0"/>
      <p:bldP spid="21" grpId="0"/>
      <p:bldP spid="22" grpId="0"/>
      <p:bldP spid="23" grpId="0" animBg="1"/>
      <p:bldP spid="2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7"/>
</p:tagLst>
</file>

<file path=ppt/tags/tag2.xml><?xml version="1.0" encoding="utf-8"?>
<p:tagLst xmlns:a="http://schemas.openxmlformats.org/drawingml/2006/main" xmlns:r="http://schemas.openxmlformats.org/officeDocument/2006/relationships" xmlns:p="http://schemas.openxmlformats.org/presentationml/2006/main">
  <p:tag name="GENSWF_ADVANCE_TIME" val="0.00"/>
  <p:tag name="ISPRING_SLIDE_INDENT_LEVEL" val="0"/>
  <p:tag name="ISPRING_CUSTOM_TIMING_USED" val="0"/>
</p:tagLst>
</file>

<file path=ppt/tags/tag3.xml><?xml version="1.0" encoding="utf-8"?>
<p:tagLst xmlns:a="http://schemas.openxmlformats.org/drawingml/2006/main" xmlns:r="http://schemas.openxmlformats.org/officeDocument/2006/relationships" xmlns:p="http://schemas.openxmlformats.org/presentationml/2006/main">
  <p:tag name="MH" val="20160630124613"/>
  <p:tag name="MH_LIBRARY" val="GRAPHIC"/>
</p:tagLst>
</file>

<file path=ppt/theme/theme1.xml><?xml version="1.0" encoding="utf-8"?>
<a:theme xmlns:a="http://schemas.openxmlformats.org/drawingml/2006/main" name="Office 主题">
  <a:themeElements>
    <a:clrScheme name="自定义 959">
      <a:dk1>
        <a:sysClr val="windowText" lastClr="000000"/>
      </a:dk1>
      <a:lt1>
        <a:sysClr val="window" lastClr="FFFFFF"/>
      </a:lt1>
      <a:dk2>
        <a:srgbClr val="1F497D"/>
      </a:dk2>
      <a:lt2>
        <a:srgbClr val="EEECE1"/>
      </a:lt2>
      <a:accent1>
        <a:srgbClr val="254552"/>
      </a:accent1>
      <a:accent2>
        <a:srgbClr val="F5B938"/>
      </a:accent2>
      <a:accent3>
        <a:srgbClr val="254552"/>
      </a:accent3>
      <a:accent4>
        <a:srgbClr val="F5B938"/>
      </a:accent4>
      <a:accent5>
        <a:srgbClr val="254552"/>
      </a:accent5>
      <a:accent6>
        <a:srgbClr val="F5B938"/>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1350</TotalTime>
  <Words>1976</Words>
  <Application>Microsoft Office PowerPoint</Application>
  <PresentationFormat>自定义</PresentationFormat>
  <Paragraphs>265</Paragraphs>
  <Slides>24</Slides>
  <Notes>24</Notes>
  <HiddenSlides>0</HiddenSlides>
  <MMClips>1</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24</vt:i4>
      </vt:variant>
    </vt:vector>
  </HeadingPairs>
  <TitlesOfParts>
    <vt:vector size="43" baseType="lpstr">
      <vt:lpstr>Glegoo</vt:lpstr>
      <vt:lpstr>Helvetica Light</vt:lpstr>
      <vt:lpstr>Kontrapunkt Bob Bold</vt:lpstr>
      <vt:lpstr>Lato Light</vt:lpstr>
      <vt:lpstr>Mission Gothic Regular</vt:lpstr>
      <vt:lpstr>Open Sans Light</vt:lpstr>
      <vt:lpstr>方正姚体</vt:lpstr>
      <vt:lpstr>方正中等线简体</vt:lpstr>
      <vt:lpstr>宋体</vt:lpstr>
      <vt:lpstr>微软雅黑</vt:lpstr>
      <vt:lpstr>微软雅黑 Light</vt:lpstr>
      <vt:lpstr>Arial</vt:lpstr>
      <vt:lpstr>Calibri</vt:lpstr>
      <vt:lpstr>Calibri Light</vt:lpstr>
      <vt:lpstr>Century Gothic</vt:lpstr>
      <vt:lpstr>Franklin Gothic Book</vt:lpstr>
      <vt:lpstr>Impact</vt:lpstr>
      <vt:lpstr>Open Sans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7</dc:title>
  <dc:creator>Administrator</dc:creator>
  <cp:lastModifiedBy>小 越越</cp:lastModifiedBy>
  <cp:revision>159</cp:revision>
  <dcterms:created xsi:type="dcterms:W3CDTF">2017-06-17T16:19:32Z</dcterms:created>
  <dcterms:modified xsi:type="dcterms:W3CDTF">2020-07-06T01:12:02Z</dcterms:modified>
</cp:coreProperties>
</file>

<file path=docProps/thumbnail.jpeg>
</file>